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89" r:id="rId3"/>
    <p:sldId id="292" r:id="rId4"/>
    <p:sldId id="298" r:id="rId5"/>
    <p:sldId id="293" r:id="rId6"/>
    <p:sldId id="294" r:id="rId7"/>
    <p:sldId id="295" r:id="rId8"/>
    <p:sldId id="296" r:id="rId9"/>
    <p:sldId id="290" r:id="rId10"/>
    <p:sldId id="297" r:id="rId11"/>
    <p:sldId id="291" r:id="rId1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Vidal" initials="MV" lastIdx="3" clrIdx="0">
    <p:extLst>
      <p:ext uri="{19B8F6BF-5375-455C-9EA6-DF929625EA0E}">
        <p15:presenceInfo xmlns:p15="http://schemas.microsoft.com/office/powerpoint/2012/main" userId="Monica Vid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612" autoAdjust="0"/>
  </p:normalViewPr>
  <p:slideViewPr>
    <p:cSldViewPr snapToGrid="0">
      <p:cViewPr varScale="1">
        <p:scale>
          <a:sx n="80" d="100"/>
          <a:sy n="80" d="100"/>
        </p:scale>
        <p:origin x="372"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C60903-2C25-43DB-9ED0-3D05BC5E89C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1CC6DB2-9AD9-4351-8766-13D9EA538E33}">
      <dgm:prSet phldrT="[Texto]" custT="1"/>
      <dgm:spPr>
        <a:solidFill>
          <a:schemeClr val="accent6"/>
        </a:solidFill>
      </dgm:spPr>
      <dgm:t>
        <a:bodyPr/>
        <a:lstStyle/>
        <a:p>
          <a:r>
            <a:rPr lang="en-US" sz="1600" dirty="0">
              <a:sym typeface="Calibri"/>
            </a:rPr>
            <a:t>Ecological Transition and the Demographic Challenge Ministry </a:t>
          </a:r>
          <a:endParaRPr lang="es-ES" sz="1600" dirty="0"/>
        </a:p>
      </dgm:t>
    </dgm:pt>
    <dgm:pt modelId="{A7BA9207-4C2A-4155-81FE-D4F10D897F91}" type="parTrans" cxnId="{72A26BFE-086B-4B32-AA66-9D72C22D1B33}">
      <dgm:prSet/>
      <dgm:spPr/>
      <dgm:t>
        <a:bodyPr/>
        <a:lstStyle/>
        <a:p>
          <a:endParaRPr lang="es-ES"/>
        </a:p>
      </dgm:t>
    </dgm:pt>
    <dgm:pt modelId="{265362EC-75F1-4182-A646-7C3818F5B394}" type="sibTrans" cxnId="{72A26BFE-086B-4B32-AA66-9D72C22D1B33}">
      <dgm:prSet/>
      <dgm:spPr/>
      <dgm:t>
        <a:bodyPr/>
        <a:lstStyle/>
        <a:p>
          <a:endParaRPr lang="es-ES"/>
        </a:p>
      </dgm:t>
    </dgm:pt>
    <dgm:pt modelId="{D62BD405-EA11-4E4E-B909-380E46875FF3}">
      <dgm:prSet phldrT="[Texto]" custT="1"/>
      <dgm:spPr>
        <a:solidFill>
          <a:srgbClr val="002060"/>
        </a:solidFill>
      </dgm:spPr>
      <dgm:t>
        <a:bodyPr/>
        <a:lstStyle/>
        <a:p>
          <a:r>
            <a:rPr lang="en-US" sz="1600" dirty="0">
              <a:sym typeface="Calibri"/>
            </a:rPr>
            <a:t>Transport, Mobility and Urban Agenda Ministry </a:t>
          </a:r>
          <a:endParaRPr lang="es-ES" sz="1600" dirty="0"/>
        </a:p>
      </dgm:t>
    </dgm:pt>
    <dgm:pt modelId="{DA7A7E53-CEF7-4302-889A-F368749E06C4}" type="parTrans" cxnId="{8A2BE67D-384B-4C89-9A56-EC9806EF1BFF}">
      <dgm:prSet/>
      <dgm:spPr/>
      <dgm:t>
        <a:bodyPr/>
        <a:lstStyle/>
        <a:p>
          <a:endParaRPr lang="es-ES"/>
        </a:p>
      </dgm:t>
    </dgm:pt>
    <dgm:pt modelId="{B8DE4087-F04C-429F-BB4F-625F4E7D3EFF}" type="sibTrans" cxnId="{8A2BE67D-384B-4C89-9A56-EC9806EF1BFF}">
      <dgm:prSet/>
      <dgm:spPr/>
      <dgm:t>
        <a:bodyPr/>
        <a:lstStyle/>
        <a:p>
          <a:endParaRPr lang="es-ES"/>
        </a:p>
      </dgm:t>
    </dgm:pt>
    <dgm:pt modelId="{5C872AA2-ED12-44F9-A69B-A120922A4BF7}">
      <dgm:prSet phldrT="[Texto]" custT="1"/>
      <dgm:spPr/>
      <dgm:t>
        <a:bodyPr/>
        <a:lstStyle/>
        <a:p>
          <a:r>
            <a:rPr lang="es-ES" sz="1500" dirty="0" err="1"/>
            <a:t>Sustainable</a:t>
          </a:r>
          <a:r>
            <a:rPr lang="es-ES" sz="1500" dirty="0"/>
            <a:t> and Digital </a:t>
          </a:r>
          <a:r>
            <a:rPr lang="es-ES" sz="1500" dirty="0" err="1"/>
            <a:t>Transportation</a:t>
          </a:r>
          <a:r>
            <a:rPr lang="es-ES" sz="1500" dirty="0"/>
            <a:t> </a:t>
          </a:r>
          <a:r>
            <a:rPr lang="es-ES" sz="1500" dirty="0" err="1"/>
            <a:t>Support</a:t>
          </a:r>
          <a:r>
            <a:rPr lang="es-ES" sz="1500" dirty="0"/>
            <a:t> </a:t>
          </a:r>
          <a:r>
            <a:rPr lang="es-ES" sz="1500" dirty="0" err="1"/>
            <a:t>Program</a:t>
          </a:r>
          <a:endParaRPr lang="es-ES" sz="1500" dirty="0"/>
        </a:p>
      </dgm:t>
    </dgm:pt>
    <dgm:pt modelId="{9C5B7F4B-0206-43F6-BC24-04295A8D08D1}" type="parTrans" cxnId="{5B7017F2-C76B-4DAA-86F7-9E6A017D8455}">
      <dgm:prSet/>
      <dgm:spPr/>
      <dgm:t>
        <a:bodyPr/>
        <a:lstStyle/>
        <a:p>
          <a:endParaRPr lang="es-ES"/>
        </a:p>
      </dgm:t>
    </dgm:pt>
    <dgm:pt modelId="{1B791133-08AC-460C-93B4-FD3187B3128D}" type="sibTrans" cxnId="{5B7017F2-C76B-4DAA-86F7-9E6A017D8455}">
      <dgm:prSet/>
      <dgm:spPr/>
      <dgm:t>
        <a:bodyPr/>
        <a:lstStyle/>
        <a:p>
          <a:endParaRPr lang="es-ES"/>
        </a:p>
      </dgm:t>
    </dgm:pt>
    <dgm:pt modelId="{281289D0-AD13-46C1-AF8D-976885BEEDB4}">
      <dgm:prSet phldrT="[Texto]" custT="1"/>
      <dgm:spPr/>
      <dgm:t>
        <a:bodyPr/>
        <a:lstStyle/>
        <a:p>
          <a:r>
            <a:rPr lang="es-ES" sz="1500" dirty="0" err="1"/>
            <a:t>Renewable</a:t>
          </a:r>
          <a:r>
            <a:rPr lang="es-ES" sz="1500" dirty="0"/>
            <a:t> </a:t>
          </a:r>
          <a:r>
            <a:rPr lang="es-ES" sz="1500" dirty="0" err="1"/>
            <a:t>Energy</a:t>
          </a:r>
          <a:endParaRPr lang="es-ES" sz="1500" dirty="0"/>
        </a:p>
      </dgm:t>
    </dgm:pt>
    <dgm:pt modelId="{97218635-CB69-4052-97EC-B1DCBFD7E71E}" type="parTrans" cxnId="{889CAAAA-3748-4870-BC2D-D842BC2584E9}">
      <dgm:prSet/>
      <dgm:spPr/>
      <dgm:t>
        <a:bodyPr/>
        <a:lstStyle/>
        <a:p>
          <a:endParaRPr lang="es-ES"/>
        </a:p>
      </dgm:t>
    </dgm:pt>
    <dgm:pt modelId="{19710570-FA4A-4F52-8274-581F1819B1D7}" type="sibTrans" cxnId="{889CAAAA-3748-4870-BC2D-D842BC2584E9}">
      <dgm:prSet/>
      <dgm:spPr/>
      <dgm:t>
        <a:bodyPr/>
        <a:lstStyle/>
        <a:p>
          <a:endParaRPr lang="es-ES"/>
        </a:p>
      </dgm:t>
    </dgm:pt>
    <dgm:pt modelId="{0E97CD06-1E4B-4A95-B3E5-61412A580DB2}">
      <dgm:prSet phldrT="[Texto]" custT="1"/>
      <dgm:spPr/>
      <dgm:t>
        <a:bodyPr/>
        <a:lstStyle/>
        <a:p>
          <a:r>
            <a:rPr lang="es-ES" sz="1500" dirty="0"/>
            <a:t>Local </a:t>
          </a:r>
          <a:r>
            <a:rPr lang="es-ES" sz="1500" dirty="0" err="1"/>
            <a:t>Energy</a:t>
          </a:r>
          <a:r>
            <a:rPr lang="es-ES" sz="1500" dirty="0"/>
            <a:t> </a:t>
          </a:r>
          <a:r>
            <a:rPr lang="es-ES" sz="1500" dirty="0" err="1"/>
            <a:t>Communities</a:t>
          </a:r>
          <a:r>
            <a:rPr lang="es-ES" sz="1500" dirty="0"/>
            <a:t> </a:t>
          </a:r>
        </a:p>
      </dgm:t>
    </dgm:pt>
    <dgm:pt modelId="{55653C98-F576-49CE-BD9D-3D02FC136419}" type="parTrans" cxnId="{AA8D6A5A-B329-4BD9-92F8-35DCB0994EB9}">
      <dgm:prSet/>
      <dgm:spPr/>
      <dgm:t>
        <a:bodyPr/>
        <a:lstStyle/>
        <a:p>
          <a:endParaRPr lang="es-ES"/>
        </a:p>
      </dgm:t>
    </dgm:pt>
    <dgm:pt modelId="{6B9591F4-E85E-4FDA-ADCB-2A016B463DAE}" type="sibTrans" cxnId="{AA8D6A5A-B329-4BD9-92F8-35DCB0994EB9}">
      <dgm:prSet/>
      <dgm:spPr/>
      <dgm:t>
        <a:bodyPr/>
        <a:lstStyle/>
        <a:p>
          <a:endParaRPr lang="es-ES"/>
        </a:p>
      </dgm:t>
    </dgm:pt>
    <dgm:pt modelId="{639DAE4F-F354-4069-80E0-F2BEDE31A044}">
      <dgm:prSet phldrT="[Texto]" custT="1"/>
      <dgm:spPr/>
      <dgm:t>
        <a:bodyPr/>
        <a:lstStyle/>
        <a:p>
          <a:r>
            <a:rPr lang="es-ES" sz="1500" dirty="0"/>
            <a:t>Plan </a:t>
          </a:r>
          <a:r>
            <a:rPr lang="es-ES" sz="1500" dirty="0" err="1"/>
            <a:t>for</a:t>
          </a:r>
          <a:r>
            <a:rPr lang="es-ES" sz="1500" dirty="0"/>
            <a:t> </a:t>
          </a:r>
          <a:r>
            <a:rPr lang="es-ES" sz="1500" dirty="0" err="1"/>
            <a:t>sustainable</a:t>
          </a:r>
          <a:r>
            <a:rPr lang="es-ES" sz="1500" dirty="0"/>
            <a:t>, </a:t>
          </a:r>
          <a:r>
            <a:rPr lang="es-ES" sz="1500" dirty="0" err="1"/>
            <a:t>safe</a:t>
          </a:r>
          <a:r>
            <a:rPr lang="es-ES" sz="1500" dirty="0"/>
            <a:t> and </a:t>
          </a:r>
          <a:r>
            <a:rPr lang="es-ES" sz="1500" dirty="0" err="1"/>
            <a:t>connected</a:t>
          </a:r>
          <a:r>
            <a:rPr lang="es-ES" sz="1500" dirty="0"/>
            <a:t> </a:t>
          </a:r>
          <a:r>
            <a:rPr lang="es-ES" sz="1500" dirty="0" err="1"/>
            <a:t>mobility</a:t>
          </a:r>
          <a:r>
            <a:rPr lang="es-ES" sz="1500" dirty="0"/>
            <a:t> in </a:t>
          </a:r>
          <a:r>
            <a:rPr lang="es-ES" sz="1500" dirty="0" err="1"/>
            <a:t>urban</a:t>
          </a:r>
          <a:r>
            <a:rPr lang="es-ES" sz="1500" dirty="0"/>
            <a:t> and </a:t>
          </a:r>
          <a:r>
            <a:rPr lang="es-ES" sz="1500" dirty="0" err="1"/>
            <a:t>metropolitan</a:t>
          </a:r>
          <a:r>
            <a:rPr lang="es-ES" sz="1500" dirty="0"/>
            <a:t> </a:t>
          </a:r>
          <a:r>
            <a:rPr lang="es-ES" sz="1500" dirty="0" err="1"/>
            <a:t>environments</a:t>
          </a:r>
          <a:r>
            <a:rPr lang="es-ES" sz="1500" dirty="0"/>
            <a:t> (</a:t>
          </a:r>
          <a:r>
            <a:rPr lang="es-ES" sz="1500" dirty="0" err="1"/>
            <a:t>municipalities</a:t>
          </a:r>
          <a:r>
            <a:rPr lang="es-ES" sz="1500" dirty="0"/>
            <a:t> </a:t>
          </a:r>
          <a:r>
            <a:rPr lang="es-ES" sz="1500" dirty="0" err="1"/>
            <a:t>only</a:t>
          </a:r>
          <a:r>
            <a:rPr lang="es-ES" sz="1500" dirty="0"/>
            <a:t>)</a:t>
          </a:r>
        </a:p>
      </dgm:t>
    </dgm:pt>
    <dgm:pt modelId="{60E3B80E-03BD-4DAB-AF1B-897004875F15}" type="parTrans" cxnId="{E2843622-63C4-4238-9038-6CE64867CE69}">
      <dgm:prSet/>
      <dgm:spPr/>
      <dgm:t>
        <a:bodyPr/>
        <a:lstStyle/>
        <a:p>
          <a:endParaRPr lang="es-ES"/>
        </a:p>
      </dgm:t>
    </dgm:pt>
    <dgm:pt modelId="{685E3DE8-4050-480A-9998-C2081EFF6766}" type="sibTrans" cxnId="{E2843622-63C4-4238-9038-6CE64867CE69}">
      <dgm:prSet/>
      <dgm:spPr/>
      <dgm:t>
        <a:bodyPr/>
        <a:lstStyle/>
        <a:p>
          <a:endParaRPr lang="es-ES"/>
        </a:p>
      </dgm:t>
    </dgm:pt>
    <dgm:pt modelId="{73E69407-BFA1-430E-9A50-C188C432120A}">
      <dgm:prSet phldrT="[Texto]" custT="1"/>
      <dgm:spPr/>
      <dgm:t>
        <a:bodyPr/>
        <a:lstStyle/>
        <a:p>
          <a:r>
            <a:rPr lang="es-ES" sz="1500" dirty="0"/>
            <a:t>Electric </a:t>
          </a:r>
          <a:r>
            <a:rPr lang="es-ES" sz="1500" dirty="0" err="1"/>
            <a:t>Mobility</a:t>
          </a:r>
          <a:r>
            <a:rPr lang="es-ES" sz="1500" dirty="0"/>
            <a:t>: </a:t>
          </a:r>
          <a:r>
            <a:rPr lang="es-ES" sz="1500" dirty="0" err="1"/>
            <a:t>infrastructure</a:t>
          </a:r>
          <a:r>
            <a:rPr lang="es-ES" sz="1500" dirty="0"/>
            <a:t> </a:t>
          </a:r>
          <a:r>
            <a:rPr lang="es-ES" sz="1500" dirty="0" err="1"/>
            <a:t>for</a:t>
          </a:r>
          <a:r>
            <a:rPr lang="es-ES" sz="1500" dirty="0"/>
            <a:t> </a:t>
          </a:r>
          <a:r>
            <a:rPr lang="es-ES" sz="1500" dirty="0" err="1"/>
            <a:t>recharging</a:t>
          </a:r>
          <a:r>
            <a:rPr lang="es-ES" sz="1500" dirty="0"/>
            <a:t>, </a:t>
          </a:r>
          <a:r>
            <a:rPr lang="es-ES" sz="1500" dirty="0" err="1"/>
            <a:t>innovation</a:t>
          </a:r>
          <a:r>
            <a:rPr lang="es-ES" sz="1500" dirty="0"/>
            <a:t> and </a:t>
          </a:r>
          <a:r>
            <a:rPr lang="es-ES" sz="1500" dirty="0" err="1"/>
            <a:t>electrification</a:t>
          </a:r>
          <a:r>
            <a:rPr lang="es-ES" sz="1500" dirty="0"/>
            <a:t> of </a:t>
          </a:r>
          <a:r>
            <a:rPr lang="es-ES" sz="1500" dirty="0" err="1"/>
            <a:t>the</a:t>
          </a:r>
          <a:r>
            <a:rPr lang="es-ES" sz="1500" dirty="0"/>
            <a:t> </a:t>
          </a:r>
          <a:r>
            <a:rPr lang="es-ES" sz="1500" dirty="0" err="1"/>
            <a:t>fleet</a:t>
          </a:r>
          <a:endParaRPr lang="es-ES" sz="1500" dirty="0"/>
        </a:p>
      </dgm:t>
    </dgm:pt>
    <dgm:pt modelId="{40AC0584-6FAE-4030-A6EA-592435D2DE3D}" type="sibTrans" cxnId="{5D7A3608-DBC5-4424-AEDF-BC29EB3FE816}">
      <dgm:prSet/>
      <dgm:spPr/>
      <dgm:t>
        <a:bodyPr/>
        <a:lstStyle/>
        <a:p>
          <a:endParaRPr lang="es-ES"/>
        </a:p>
      </dgm:t>
    </dgm:pt>
    <dgm:pt modelId="{DC47D06D-FA93-4D2A-B983-01781D2CD7CF}" type="parTrans" cxnId="{5D7A3608-DBC5-4424-AEDF-BC29EB3FE816}">
      <dgm:prSet/>
      <dgm:spPr/>
      <dgm:t>
        <a:bodyPr/>
        <a:lstStyle/>
        <a:p>
          <a:endParaRPr lang="es-ES"/>
        </a:p>
      </dgm:t>
    </dgm:pt>
    <dgm:pt modelId="{96513AA2-FB2E-49B3-BB6B-B871CF941BFC}" type="pres">
      <dgm:prSet presAssocID="{80C60903-2C25-43DB-9ED0-3D05BC5E89C0}" presName="linear" presStyleCnt="0">
        <dgm:presLayoutVars>
          <dgm:animLvl val="lvl"/>
          <dgm:resizeHandles val="exact"/>
        </dgm:presLayoutVars>
      </dgm:prSet>
      <dgm:spPr/>
      <dgm:t>
        <a:bodyPr/>
        <a:lstStyle/>
        <a:p>
          <a:endParaRPr lang="es-ES"/>
        </a:p>
      </dgm:t>
    </dgm:pt>
    <dgm:pt modelId="{F9A5CDC7-025A-4311-914A-FD37983B324D}" type="pres">
      <dgm:prSet presAssocID="{91CC6DB2-9AD9-4351-8766-13D9EA538E33}" presName="parentText" presStyleLbl="node1" presStyleIdx="0" presStyleCnt="2">
        <dgm:presLayoutVars>
          <dgm:chMax val="0"/>
          <dgm:bulletEnabled val="1"/>
        </dgm:presLayoutVars>
      </dgm:prSet>
      <dgm:spPr/>
      <dgm:t>
        <a:bodyPr/>
        <a:lstStyle/>
        <a:p>
          <a:endParaRPr lang="es-ES"/>
        </a:p>
      </dgm:t>
    </dgm:pt>
    <dgm:pt modelId="{80E5F576-CA63-4EBB-B3EA-267B40A3F6B1}" type="pres">
      <dgm:prSet presAssocID="{91CC6DB2-9AD9-4351-8766-13D9EA538E33}" presName="childText" presStyleLbl="revTx" presStyleIdx="0" presStyleCnt="2">
        <dgm:presLayoutVars>
          <dgm:bulletEnabled val="1"/>
        </dgm:presLayoutVars>
      </dgm:prSet>
      <dgm:spPr/>
      <dgm:t>
        <a:bodyPr/>
        <a:lstStyle/>
        <a:p>
          <a:endParaRPr lang="es-ES"/>
        </a:p>
      </dgm:t>
    </dgm:pt>
    <dgm:pt modelId="{C07878DC-4645-4EC8-8A99-B13B5959899C}" type="pres">
      <dgm:prSet presAssocID="{D62BD405-EA11-4E4E-B909-380E46875FF3}" presName="parentText" presStyleLbl="node1" presStyleIdx="1" presStyleCnt="2">
        <dgm:presLayoutVars>
          <dgm:chMax val="0"/>
          <dgm:bulletEnabled val="1"/>
        </dgm:presLayoutVars>
      </dgm:prSet>
      <dgm:spPr/>
      <dgm:t>
        <a:bodyPr/>
        <a:lstStyle/>
        <a:p>
          <a:endParaRPr lang="es-ES"/>
        </a:p>
      </dgm:t>
    </dgm:pt>
    <dgm:pt modelId="{483D52C4-036B-485B-A779-E40FD3B0B91B}" type="pres">
      <dgm:prSet presAssocID="{D62BD405-EA11-4E4E-B909-380E46875FF3}" presName="childText" presStyleLbl="revTx" presStyleIdx="1" presStyleCnt="2">
        <dgm:presLayoutVars>
          <dgm:bulletEnabled val="1"/>
        </dgm:presLayoutVars>
      </dgm:prSet>
      <dgm:spPr/>
      <dgm:t>
        <a:bodyPr/>
        <a:lstStyle/>
        <a:p>
          <a:endParaRPr lang="es-ES"/>
        </a:p>
      </dgm:t>
    </dgm:pt>
  </dgm:ptLst>
  <dgm:cxnLst>
    <dgm:cxn modelId="{79A7A5B3-2E36-44D7-AECA-3465846B61E7}" type="presOf" srcId="{91CC6DB2-9AD9-4351-8766-13D9EA538E33}" destId="{F9A5CDC7-025A-4311-914A-FD37983B324D}" srcOrd="0" destOrd="0" presId="urn:microsoft.com/office/officeart/2005/8/layout/vList2"/>
    <dgm:cxn modelId="{5D7A3608-DBC5-4424-AEDF-BC29EB3FE816}" srcId="{91CC6DB2-9AD9-4351-8766-13D9EA538E33}" destId="{73E69407-BFA1-430E-9A50-C188C432120A}" srcOrd="0" destOrd="0" parTransId="{DC47D06D-FA93-4D2A-B983-01781D2CD7CF}" sibTransId="{40AC0584-6FAE-4030-A6EA-592435D2DE3D}"/>
    <dgm:cxn modelId="{D7095D42-9C02-4876-B1DC-0AD1AA97EC8F}" type="presOf" srcId="{0E97CD06-1E4B-4A95-B3E5-61412A580DB2}" destId="{80E5F576-CA63-4EBB-B3EA-267B40A3F6B1}" srcOrd="0" destOrd="2" presId="urn:microsoft.com/office/officeart/2005/8/layout/vList2"/>
    <dgm:cxn modelId="{B8D91698-4591-4BE1-A940-495DC925C86D}" type="presOf" srcId="{639DAE4F-F354-4069-80E0-F2BEDE31A044}" destId="{483D52C4-036B-485B-A779-E40FD3B0B91B}" srcOrd="0" destOrd="1" presId="urn:microsoft.com/office/officeart/2005/8/layout/vList2"/>
    <dgm:cxn modelId="{4E48C21F-F9E0-424A-A25D-9E3B5FCD1A3F}" type="presOf" srcId="{80C60903-2C25-43DB-9ED0-3D05BC5E89C0}" destId="{96513AA2-FB2E-49B3-BB6B-B871CF941BFC}" srcOrd="0" destOrd="0" presId="urn:microsoft.com/office/officeart/2005/8/layout/vList2"/>
    <dgm:cxn modelId="{E61C1788-1363-4EB9-9BA3-018CE3AB5E1D}" type="presOf" srcId="{281289D0-AD13-46C1-AF8D-976885BEEDB4}" destId="{80E5F576-CA63-4EBB-B3EA-267B40A3F6B1}" srcOrd="0" destOrd="1" presId="urn:microsoft.com/office/officeart/2005/8/layout/vList2"/>
    <dgm:cxn modelId="{E2843622-63C4-4238-9038-6CE64867CE69}" srcId="{D62BD405-EA11-4E4E-B909-380E46875FF3}" destId="{639DAE4F-F354-4069-80E0-F2BEDE31A044}" srcOrd="1" destOrd="0" parTransId="{60E3B80E-03BD-4DAB-AF1B-897004875F15}" sibTransId="{685E3DE8-4050-480A-9998-C2081EFF6766}"/>
    <dgm:cxn modelId="{72A26BFE-086B-4B32-AA66-9D72C22D1B33}" srcId="{80C60903-2C25-43DB-9ED0-3D05BC5E89C0}" destId="{91CC6DB2-9AD9-4351-8766-13D9EA538E33}" srcOrd="0" destOrd="0" parTransId="{A7BA9207-4C2A-4155-81FE-D4F10D897F91}" sibTransId="{265362EC-75F1-4182-A646-7C3818F5B394}"/>
    <dgm:cxn modelId="{AA8D6A5A-B329-4BD9-92F8-35DCB0994EB9}" srcId="{91CC6DB2-9AD9-4351-8766-13D9EA538E33}" destId="{0E97CD06-1E4B-4A95-B3E5-61412A580DB2}" srcOrd="2" destOrd="0" parTransId="{55653C98-F576-49CE-BD9D-3D02FC136419}" sibTransId="{6B9591F4-E85E-4FDA-ADCB-2A016B463DAE}"/>
    <dgm:cxn modelId="{DD45F94F-6552-4861-9196-0FD060BDFD17}" type="presOf" srcId="{D62BD405-EA11-4E4E-B909-380E46875FF3}" destId="{C07878DC-4645-4EC8-8A99-B13B5959899C}" srcOrd="0" destOrd="0" presId="urn:microsoft.com/office/officeart/2005/8/layout/vList2"/>
    <dgm:cxn modelId="{5B7017F2-C76B-4DAA-86F7-9E6A017D8455}" srcId="{D62BD405-EA11-4E4E-B909-380E46875FF3}" destId="{5C872AA2-ED12-44F9-A69B-A120922A4BF7}" srcOrd="0" destOrd="0" parTransId="{9C5B7F4B-0206-43F6-BC24-04295A8D08D1}" sibTransId="{1B791133-08AC-460C-93B4-FD3187B3128D}"/>
    <dgm:cxn modelId="{889CAAAA-3748-4870-BC2D-D842BC2584E9}" srcId="{91CC6DB2-9AD9-4351-8766-13D9EA538E33}" destId="{281289D0-AD13-46C1-AF8D-976885BEEDB4}" srcOrd="1" destOrd="0" parTransId="{97218635-CB69-4052-97EC-B1DCBFD7E71E}" sibTransId="{19710570-FA4A-4F52-8274-581F1819B1D7}"/>
    <dgm:cxn modelId="{AF9B8E1D-B2F9-465D-8AF9-B6E842070637}" type="presOf" srcId="{5C872AA2-ED12-44F9-A69B-A120922A4BF7}" destId="{483D52C4-036B-485B-A779-E40FD3B0B91B}" srcOrd="0" destOrd="0" presId="urn:microsoft.com/office/officeart/2005/8/layout/vList2"/>
    <dgm:cxn modelId="{E3F9B17A-96E2-44D1-98E7-0656E39B93D6}" type="presOf" srcId="{73E69407-BFA1-430E-9A50-C188C432120A}" destId="{80E5F576-CA63-4EBB-B3EA-267B40A3F6B1}" srcOrd="0" destOrd="0" presId="urn:microsoft.com/office/officeart/2005/8/layout/vList2"/>
    <dgm:cxn modelId="{8A2BE67D-384B-4C89-9A56-EC9806EF1BFF}" srcId="{80C60903-2C25-43DB-9ED0-3D05BC5E89C0}" destId="{D62BD405-EA11-4E4E-B909-380E46875FF3}" srcOrd="1" destOrd="0" parTransId="{DA7A7E53-CEF7-4302-889A-F368749E06C4}" sibTransId="{B8DE4087-F04C-429F-BB4F-625F4E7D3EFF}"/>
    <dgm:cxn modelId="{F833B79E-33B8-4382-AF6D-DC21706489CB}" type="presParOf" srcId="{96513AA2-FB2E-49B3-BB6B-B871CF941BFC}" destId="{F9A5CDC7-025A-4311-914A-FD37983B324D}" srcOrd="0" destOrd="0" presId="urn:microsoft.com/office/officeart/2005/8/layout/vList2"/>
    <dgm:cxn modelId="{DEDD24B7-AC14-46F7-A645-ECEA4BACB1B0}" type="presParOf" srcId="{96513AA2-FB2E-49B3-BB6B-B871CF941BFC}" destId="{80E5F576-CA63-4EBB-B3EA-267B40A3F6B1}" srcOrd="1" destOrd="0" presId="urn:microsoft.com/office/officeart/2005/8/layout/vList2"/>
    <dgm:cxn modelId="{AC150701-BE72-4FEF-AC40-45F741FBF650}" type="presParOf" srcId="{96513AA2-FB2E-49B3-BB6B-B871CF941BFC}" destId="{C07878DC-4645-4EC8-8A99-B13B5959899C}" srcOrd="2" destOrd="0" presId="urn:microsoft.com/office/officeart/2005/8/layout/vList2"/>
    <dgm:cxn modelId="{EE0C03E6-CADC-4747-AA16-9106F0EF435A}" type="presParOf" srcId="{96513AA2-FB2E-49B3-BB6B-B871CF941BFC}" destId="{483D52C4-036B-485B-A779-E40FD3B0B91B}"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6A5A96-B074-40C1-B787-1E3E69A5F49A}"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D8781B3E-D7A6-490A-AE69-1EABF7042C9A}">
      <dgm:prSet phldrT="[Texto]" custT="1"/>
      <dgm:spPr>
        <a:solidFill>
          <a:srgbClr val="00B050"/>
        </a:solidFill>
      </dgm:spPr>
      <dgm:t>
        <a:bodyPr/>
        <a:lstStyle/>
        <a:p>
          <a:r>
            <a:rPr lang="es-ES" sz="1800" b="0" dirty="0" err="1"/>
            <a:t>Low</a:t>
          </a:r>
          <a:r>
            <a:rPr lang="es-ES" sz="1800" b="0" dirty="0"/>
            <a:t> </a:t>
          </a:r>
          <a:r>
            <a:rPr lang="es-ES" sz="1800" b="0" dirty="0" err="1"/>
            <a:t>Emission</a:t>
          </a:r>
          <a:r>
            <a:rPr lang="es-ES" sz="1800" b="0" dirty="0"/>
            <a:t> </a:t>
          </a:r>
          <a:r>
            <a:rPr lang="es-ES" sz="1800" b="0" dirty="0" err="1"/>
            <a:t>Zones</a:t>
          </a:r>
          <a:endParaRPr lang="es-ES" sz="1800" b="0" dirty="0"/>
        </a:p>
      </dgm:t>
    </dgm:pt>
    <dgm:pt modelId="{8E2119AB-0C07-4F06-AB3B-ADB8760D9208}" type="parTrans" cxnId="{4F46BCD0-7362-4CBF-B30D-F89F9126F95F}">
      <dgm:prSet/>
      <dgm:spPr/>
      <dgm:t>
        <a:bodyPr/>
        <a:lstStyle/>
        <a:p>
          <a:endParaRPr lang="es-ES"/>
        </a:p>
      </dgm:t>
    </dgm:pt>
    <dgm:pt modelId="{DD3831F4-B6CE-465B-A5A8-20B2DE2BF939}" type="sibTrans" cxnId="{4F46BCD0-7362-4CBF-B30D-F89F9126F95F}">
      <dgm:prSet/>
      <dgm:spPr/>
      <dgm:t>
        <a:bodyPr/>
        <a:lstStyle/>
        <a:p>
          <a:endParaRPr lang="es-ES"/>
        </a:p>
      </dgm:t>
    </dgm:pt>
    <dgm:pt modelId="{EF1B6A66-102B-4B8B-8A49-2C36EE092653}">
      <dgm:prSet phldrT="[Texto]" custT="1"/>
      <dgm:spPr>
        <a:solidFill>
          <a:srgbClr val="00B050"/>
        </a:solidFill>
      </dgm:spPr>
      <dgm:t>
        <a:bodyPr/>
        <a:lstStyle/>
        <a:p>
          <a:r>
            <a:rPr lang="es-ES" sz="1800" b="0" dirty="0" err="1"/>
            <a:t>Charging</a:t>
          </a:r>
          <a:r>
            <a:rPr lang="es-ES" sz="1800" b="0" dirty="0"/>
            <a:t> </a:t>
          </a:r>
          <a:r>
            <a:rPr lang="es-ES" sz="1800" b="0" dirty="0" err="1"/>
            <a:t>infrastructure</a:t>
          </a:r>
          <a:endParaRPr lang="es-ES" sz="1800" b="0" dirty="0"/>
        </a:p>
      </dgm:t>
    </dgm:pt>
    <dgm:pt modelId="{84A7660B-B688-4D51-AA6E-3A97CEC79CCF}" type="parTrans" cxnId="{E58BA09E-8C02-4DED-BDB3-DE488CFF664C}">
      <dgm:prSet/>
      <dgm:spPr/>
      <dgm:t>
        <a:bodyPr/>
        <a:lstStyle/>
        <a:p>
          <a:endParaRPr lang="es-ES"/>
        </a:p>
      </dgm:t>
    </dgm:pt>
    <dgm:pt modelId="{4E613D0B-BDF4-4459-AA71-CE4C42A38306}" type="sibTrans" cxnId="{E58BA09E-8C02-4DED-BDB3-DE488CFF664C}">
      <dgm:prSet/>
      <dgm:spPr/>
      <dgm:t>
        <a:bodyPr/>
        <a:lstStyle/>
        <a:p>
          <a:endParaRPr lang="es-ES"/>
        </a:p>
      </dgm:t>
    </dgm:pt>
    <dgm:pt modelId="{70FD558F-F889-4422-81CC-D00265B11B74}">
      <dgm:prSet phldrT="[Texto]" custT="1"/>
      <dgm:spPr>
        <a:solidFill>
          <a:srgbClr val="00B050"/>
        </a:solidFill>
      </dgm:spPr>
      <dgm:t>
        <a:bodyPr/>
        <a:lstStyle/>
        <a:p>
          <a:r>
            <a:rPr lang="es-ES" sz="1800" b="0" dirty="0" err="1"/>
            <a:t>Renewal</a:t>
          </a:r>
          <a:r>
            <a:rPr lang="es-ES" sz="1800" b="0" dirty="0"/>
            <a:t> of </a:t>
          </a:r>
          <a:r>
            <a:rPr lang="es-ES" sz="1800" b="0" dirty="0" err="1"/>
            <a:t>public</a:t>
          </a:r>
          <a:r>
            <a:rPr lang="es-ES" sz="1800" b="0" dirty="0"/>
            <a:t> </a:t>
          </a:r>
          <a:r>
            <a:rPr lang="es-ES" sz="1800" b="0" dirty="0" err="1"/>
            <a:t>transport</a:t>
          </a:r>
          <a:r>
            <a:rPr lang="es-ES" sz="1800" b="0" dirty="0"/>
            <a:t> </a:t>
          </a:r>
          <a:r>
            <a:rPr lang="es-ES" sz="1800" b="0" dirty="0" err="1"/>
            <a:t>fleets</a:t>
          </a:r>
          <a:endParaRPr lang="es-ES" sz="1800" b="0" dirty="0"/>
        </a:p>
      </dgm:t>
    </dgm:pt>
    <dgm:pt modelId="{869D56F1-ACC5-4759-9F5D-1575615302C2}" type="parTrans" cxnId="{0CB7D5CA-ED98-4820-BA84-AE646C32607A}">
      <dgm:prSet/>
      <dgm:spPr/>
      <dgm:t>
        <a:bodyPr/>
        <a:lstStyle/>
        <a:p>
          <a:endParaRPr lang="es-ES"/>
        </a:p>
      </dgm:t>
    </dgm:pt>
    <dgm:pt modelId="{6975BC1B-E31F-4950-96D2-59C460D3B7DF}" type="sibTrans" cxnId="{0CB7D5CA-ED98-4820-BA84-AE646C32607A}">
      <dgm:prSet/>
      <dgm:spPr/>
      <dgm:t>
        <a:bodyPr/>
        <a:lstStyle/>
        <a:p>
          <a:endParaRPr lang="es-ES"/>
        </a:p>
      </dgm:t>
    </dgm:pt>
    <dgm:pt modelId="{B9021402-A624-4D1B-B4FA-DFDD4F6D6DCA}" type="pres">
      <dgm:prSet presAssocID="{D26A5A96-B074-40C1-B787-1E3E69A5F49A}" presName="diagram" presStyleCnt="0">
        <dgm:presLayoutVars>
          <dgm:dir/>
          <dgm:resizeHandles val="exact"/>
        </dgm:presLayoutVars>
      </dgm:prSet>
      <dgm:spPr/>
      <dgm:t>
        <a:bodyPr/>
        <a:lstStyle/>
        <a:p>
          <a:endParaRPr lang="es-ES"/>
        </a:p>
      </dgm:t>
    </dgm:pt>
    <dgm:pt modelId="{8A6C769C-5DBF-4F4E-A710-620CDBD7520F}" type="pres">
      <dgm:prSet presAssocID="{D8781B3E-D7A6-490A-AE69-1EABF7042C9A}" presName="node" presStyleLbl="node1" presStyleIdx="0" presStyleCnt="3">
        <dgm:presLayoutVars>
          <dgm:bulletEnabled val="1"/>
        </dgm:presLayoutVars>
      </dgm:prSet>
      <dgm:spPr/>
      <dgm:t>
        <a:bodyPr/>
        <a:lstStyle/>
        <a:p>
          <a:endParaRPr lang="es-ES"/>
        </a:p>
      </dgm:t>
    </dgm:pt>
    <dgm:pt modelId="{7D862878-4B21-4464-9132-14A450937517}" type="pres">
      <dgm:prSet presAssocID="{DD3831F4-B6CE-465B-A5A8-20B2DE2BF939}" presName="sibTrans" presStyleCnt="0"/>
      <dgm:spPr/>
    </dgm:pt>
    <dgm:pt modelId="{82543D4A-E66E-49A8-9A9B-C5C5FB86C5DE}" type="pres">
      <dgm:prSet presAssocID="{EF1B6A66-102B-4B8B-8A49-2C36EE092653}" presName="node" presStyleLbl="node1" presStyleIdx="1" presStyleCnt="3">
        <dgm:presLayoutVars>
          <dgm:bulletEnabled val="1"/>
        </dgm:presLayoutVars>
      </dgm:prSet>
      <dgm:spPr/>
      <dgm:t>
        <a:bodyPr/>
        <a:lstStyle/>
        <a:p>
          <a:endParaRPr lang="es-ES"/>
        </a:p>
      </dgm:t>
    </dgm:pt>
    <dgm:pt modelId="{FA734B90-9113-41F4-9BCD-6047E6EA0016}" type="pres">
      <dgm:prSet presAssocID="{4E613D0B-BDF4-4459-AA71-CE4C42A38306}" presName="sibTrans" presStyleCnt="0"/>
      <dgm:spPr/>
    </dgm:pt>
    <dgm:pt modelId="{EEDF1651-2A3A-40F4-9CD1-C5D47240D7B2}" type="pres">
      <dgm:prSet presAssocID="{70FD558F-F889-4422-81CC-D00265B11B74}" presName="node" presStyleLbl="node1" presStyleIdx="2" presStyleCnt="3">
        <dgm:presLayoutVars>
          <dgm:bulletEnabled val="1"/>
        </dgm:presLayoutVars>
      </dgm:prSet>
      <dgm:spPr/>
      <dgm:t>
        <a:bodyPr/>
        <a:lstStyle/>
        <a:p>
          <a:endParaRPr lang="es-ES"/>
        </a:p>
      </dgm:t>
    </dgm:pt>
  </dgm:ptLst>
  <dgm:cxnLst>
    <dgm:cxn modelId="{0CB7D5CA-ED98-4820-BA84-AE646C32607A}" srcId="{D26A5A96-B074-40C1-B787-1E3E69A5F49A}" destId="{70FD558F-F889-4422-81CC-D00265B11B74}" srcOrd="2" destOrd="0" parTransId="{869D56F1-ACC5-4759-9F5D-1575615302C2}" sibTransId="{6975BC1B-E31F-4950-96D2-59C460D3B7DF}"/>
    <dgm:cxn modelId="{6A5CDBFD-1121-4BFF-B364-32016AE9790F}" type="presOf" srcId="{D26A5A96-B074-40C1-B787-1E3E69A5F49A}" destId="{B9021402-A624-4D1B-B4FA-DFDD4F6D6DCA}" srcOrd="0" destOrd="0" presId="urn:microsoft.com/office/officeart/2005/8/layout/default"/>
    <dgm:cxn modelId="{603EA5D4-C419-46D4-8CAC-BE07C8DF68F6}" type="presOf" srcId="{EF1B6A66-102B-4B8B-8A49-2C36EE092653}" destId="{82543D4A-E66E-49A8-9A9B-C5C5FB86C5DE}" srcOrd="0" destOrd="0" presId="urn:microsoft.com/office/officeart/2005/8/layout/default"/>
    <dgm:cxn modelId="{CF97A5EA-113F-42AE-953F-80131AAF3FA5}" type="presOf" srcId="{70FD558F-F889-4422-81CC-D00265B11B74}" destId="{EEDF1651-2A3A-40F4-9CD1-C5D47240D7B2}" srcOrd="0" destOrd="0" presId="urn:microsoft.com/office/officeart/2005/8/layout/default"/>
    <dgm:cxn modelId="{4F46BCD0-7362-4CBF-B30D-F89F9126F95F}" srcId="{D26A5A96-B074-40C1-B787-1E3E69A5F49A}" destId="{D8781B3E-D7A6-490A-AE69-1EABF7042C9A}" srcOrd="0" destOrd="0" parTransId="{8E2119AB-0C07-4F06-AB3B-ADB8760D9208}" sibTransId="{DD3831F4-B6CE-465B-A5A8-20B2DE2BF939}"/>
    <dgm:cxn modelId="{E58BA09E-8C02-4DED-BDB3-DE488CFF664C}" srcId="{D26A5A96-B074-40C1-B787-1E3E69A5F49A}" destId="{EF1B6A66-102B-4B8B-8A49-2C36EE092653}" srcOrd="1" destOrd="0" parTransId="{84A7660B-B688-4D51-AA6E-3A97CEC79CCF}" sibTransId="{4E613D0B-BDF4-4459-AA71-CE4C42A38306}"/>
    <dgm:cxn modelId="{F7873F53-F1E5-41ED-87A8-A8784198C4DC}" type="presOf" srcId="{D8781B3E-D7A6-490A-AE69-1EABF7042C9A}" destId="{8A6C769C-5DBF-4F4E-A710-620CDBD7520F}" srcOrd="0" destOrd="0" presId="urn:microsoft.com/office/officeart/2005/8/layout/default"/>
    <dgm:cxn modelId="{2802A7BF-D0D9-42FC-B387-D74EBE303743}" type="presParOf" srcId="{B9021402-A624-4D1B-B4FA-DFDD4F6D6DCA}" destId="{8A6C769C-5DBF-4F4E-A710-620CDBD7520F}" srcOrd="0" destOrd="0" presId="urn:microsoft.com/office/officeart/2005/8/layout/default"/>
    <dgm:cxn modelId="{5D6190A0-6430-4F61-8CA9-48D4AE862CE1}" type="presParOf" srcId="{B9021402-A624-4D1B-B4FA-DFDD4F6D6DCA}" destId="{7D862878-4B21-4464-9132-14A450937517}" srcOrd="1" destOrd="0" presId="urn:microsoft.com/office/officeart/2005/8/layout/default"/>
    <dgm:cxn modelId="{B0045CAC-6A21-4BF4-8B18-A560A17CD945}" type="presParOf" srcId="{B9021402-A624-4D1B-B4FA-DFDD4F6D6DCA}" destId="{82543D4A-E66E-49A8-9A9B-C5C5FB86C5DE}" srcOrd="2" destOrd="0" presId="urn:microsoft.com/office/officeart/2005/8/layout/default"/>
    <dgm:cxn modelId="{06100BFB-4218-42F1-905D-6206236FA15E}" type="presParOf" srcId="{B9021402-A624-4D1B-B4FA-DFDD4F6D6DCA}" destId="{FA734B90-9113-41F4-9BCD-6047E6EA0016}" srcOrd="3" destOrd="0" presId="urn:microsoft.com/office/officeart/2005/8/layout/default"/>
    <dgm:cxn modelId="{272DF56A-3E8A-4D26-9A15-FB6464123DF9}" type="presParOf" srcId="{B9021402-A624-4D1B-B4FA-DFDD4F6D6DCA}" destId="{EEDF1651-2A3A-40F4-9CD1-C5D47240D7B2}"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6A5A96-B074-40C1-B787-1E3E69A5F49A}"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D8781B3E-D7A6-490A-AE69-1EABF7042C9A}">
      <dgm:prSet phldrT="[Texto]" custT="1"/>
      <dgm:spPr>
        <a:solidFill>
          <a:srgbClr val="C00000"/>
        </a:solidFill>
      </dgm:spPr>
      <dgm:t>
        <a:bodyPr/>
        <a:lstStyle/>
        <a:p>
          <a:r>
            <a:rPr lang="es-ES" sz="1800" b="0" dirty="0" err="1"/>
            <a:t>Biogas</a:t>
          </a:r>
          <a:r>
            <a:rPr lang="es-ES" sz="1800" b="0" dirty="0"/>
            <a:t> </a:t>
          </a:r>
          <a:r>
            <a:rPr lang="es-ES" sz="1800" b="0" dirty="0" err="1"/>
            <a:t>support</a:t>
          </a:r>
          <a:endParaRPr lang="es-ES" sz="1800" b="0" dirty="0"/>
        </a:p>
      </dgm:t>
    </dgm:pt>
    <dgm:pt modelId="{8E2119AB-0C07-4F06-AB3B-ADB8760D9208}" type="parTrans" cxnId="{4F46BCD0-7362-4CBF-B30D-F89F9126F95F}">
      <dgm:prSet/>
      <dgm:spPr/>
      <dgm:t>
        <a:bodyPr/>
        <a:lstStyle/>
        <a:p>
          <a:endParaRPr lang="es-ES"/>
        </a:p>
      </dgm:t>
    </dgm:pt>
    <dgm:pt modelId="{DD3831F4-B6CE-465B-A5A8-20B2DE2BF939}" type="sibTrans" cxnId="{4F46BCD0-7362-4CBF-B30D-F89F9126F95F}">
      <dgm:prSet/>
      <dgm:spPr/>
      <dgm:t>
        <a:bodyPr/>
        <a:lstStyle/>
        <a:p>
          <a:endParaRPr lang="es-ES"/>
        </a:p>
      </dgm:t>
    </dgm:pt>
    <dgm:pt modelId="{EF1B6A66-102B-4B8B-8A49-2C36EE092653}">
      <dgm:prSet phldrT="[Texto]"/>
      <dgm:spPr>
        <a:solidFill>
          <a:srgbClr val="C00000"/>
        </a:solidFill>
      </dgm:spPr>
      <dgm:t>
        <a:bodyPr/>
        <a:lstStyle/>
        <a:p>
          <a:r>
            <a:rPr lang="es-ES" b="0" dirty="0" err="1"/>
            <a:t>Nothing</a:t>
          </a:r>
          <a:r>
            <a:rPr lang="es-ES" b="0" dirty="0"/>
            <a:t> </a:t>
          </a:r>
          <a:r>
            <a:rPr lang="es-ES" b="0" dirty="0" err="1"/>
            <a:t>about</a:t>
          </a:r>
          <a:r>
            <a:rPr lang="es-ES" b="0" dirty="0"/>
            <a:t> </a:t>
          </a:r>
          <a:r>
            <a:rPr lang="es-ES" b="0" dirty="0" err="1"/>
            <a:t>decarbonization</a:t>
          </a:r>
          <a:r>
            <a:rPr lang="es-ES" b="0" dirty="0"/>
            <a:t> of </a:t>
          </a:r>
          <a:r>
            <a:rPr lang="es-ES" b="0" dirty="0" err="1"/>
            <a:t>maritime</a:t>
          </a:r>
          <a:r>
            <a:rPr lang="es-ES" b="0" dirty="0"/>
            <a:t> and air sector </a:t>
          </a:r>
          <a:r>
            <a:rPr lang="es-ES" b="0" dirty="0" err="1"/>
            <a:t>or</a:t>
          </a:r>
          <a:r>
            <a:rPr lang="es-ES" b="0" dirty="0"/>
            <a:t> </a:t>
          </a:r>
          <a:r>
            <a:rPr lang="es-ES" b="0" dirty="0" err="1"/>
            <a:t>electrification</a:t>
          </a:r>
          <a:r>
            <a:rPr lang="es-ES" b="0" dirty="0"/>
            <a:t> of heavy </a:t>
          </a:r>
          <a:r>
            <a:rPr lang="es-ES" b="0" dirty="0" err="1"/>
            <a:t>road</a:t>
          </a:r>
          <a:r>
            <a:rPr lang="es-ES" b="0" dirty="0"/>
            <a:t> </a:t>
          </a:r>
          <a:r>
            <a:rPr lang="es-ES" b="0" dirty="0" err="1"/>
            <a:t>transport</a:t>
          </a:r>
          <a:endParaRPr lang="es-ES" b="0" dirty="0"/>
        </a:p>
      </dgm:t>
    </dgm:pt>
    <dgm:pt modelId="{84A7660B-B688-4D51-AA6E-3A97CEC79CCF}" type="parTrans" cxnId="{E58BA09E-8C02-4DED-BDB3-DE488CFF664C}">
      <dgm:prSet/>
      <dgm:spPr/>
      <dgm:t>
        <a:bodyPr/>
        <a:lstStyle/>
        <a:p>
          <a:endParaRPr lang="es-ES"/>
        </a:p>
      </dgm:t>
    </dgm:pt>
    <dgm:pt modelId="{4E613D0B-BDF4-4459-AA71-CE4C42A38306}" type="sibTrans" cxnId="{E58BA09E-8C02-4DED-BDB3-DE488CFF664C}">
      <dgm:prSet/>
      <dgm:spPr/>
      <dgm:t>
        <a:bodyPr/>
        <a:lstStyle/>
        <a:p>
          <a:endParaRPr lang="es-ES"/>
        </a:p>
      </dgm:t>
    </dgm:pt>
    <dgm:pt modelId="{70FD558F-F889-4422-81CC-D00265B11B74}">
      <dgm:prSet phldrT="[Texto]"/>
      <dgm:spPr>
        <a:solidFill>
          <a:srgbClr val="C00000"/>
        </a:solidFill>
      </dgm:spPr>
      <dgm:t>
        <a:bodyPr/>
        <a:lstStyle/>
        <a:p>
          <a:r>
            <a:rPr lang="es-ES" b="0" dirty="0" err="1"/>
            <a:t>Nothing</a:t>
          </a:r>
          <a:r>
            <a:rPr lang="es-ES" b="0" dirty="0"/>
            <a:t> </a:t>
          </a:r>
          <a:r>
            <a:rPr lang="es-ES" b="0" dirty="0" err="1"/>
            <a:t>about</a:t>
          </a:r>
          <a:r>
            <a:rPr lang="es-ES" b="0" dirty="0"/>
            <a:t> rail </a:t>
          </a:r>
          <a:r>
            <a:rPr lang="es-ES" b="0" dirty="0" err="1"/>
            <a:t>or</a:t>
          </a:r>
          <a:r>
            <a:rPr lang="es-ES" b="0" dirty="0"/>
            <a:t> active </a:t>
          </a:r>
          <a:r>
            <a:rPr lang="es-ES" b="0" dirty="0" err="1"/>
            <a:t>mobility</a:t>
          </a:r>
          <a:r>
            <a:rPr lang="es-ES" b="0" dirty="0"/>
            <a:t> / micro-</a:t>
          </a:r>
          <a:r>
            <a:rPr lang="es-ES" b="0" dirty="0" err="1"/>
            <a:t>mobility</a:t>
          </a:r>
          <a:endParaRPr lang="es-ES" b="0" dirty="0"/>
        </a:p>
      </dgm:t>
    </dgm:pt>
    <dgm:pt modelId="{869D56F1-ACC5-4759-9F5D-1575615302C2}" type="parTrans" cxnId="{0CB7D5CA-ED98-4820-BA84-AE646C32607A}">
      <dgm:prSet/>
      <dgm:spPr/>
      <dgm:t>
        <a:bodyPr/>
        <a:lstStyle/>
        <a:p>
          <a:endParaRPr lang="es-ES"/>
        </a:p>
      </dgm:t>
    </dgm:pt>
    <dgm:pt modelId="{6975BC1B-E31F-4950-96D2-59C460D3B7DF}" type="sibTrans" cxnId="{0CB7D5CA-ED98-4820-BA84-AE646C32607A}">
      <dgm:prSet/>
      <dgm:spPr/>
      <dgm:t>
        <a:bodyPr/>
        <a:lstStyle/>
        <a:p>
          <a:endParaRPr lang="es-ES"/>
        </a:p>
      </dgm:t>
    </dgm:pt>
    <dgm:pt modelId="{B9021402-A624-4D1B-B4FA-DFDD4F6D6DCA}" type="pres">
      <dgm:prSet presAssocID="{D26A5A96-B074-40C1-B787-1E3E69A5F49A}" presName="diagram" presStyleCnt="0">
        <dgm:presLayoutVars>
          <dgm:dir/>
          <dgm:resizeHandles val="exact"/>
        </dgm:presLayoutVars>
      </dgm:prSet>
      <dgm:spPr/>
      <dgm:t>
        <a:bodyPr/>
        <a:lstStyle/>
        <a:p>
          <a:endParaRPr lang="es-ES"/>
        </a:p>
      </dgm:t>
    </dgm:pt>
    <dgm:pt modelId="{8A6C769C-5DBF-4F4E-A710-620CDBD7520F}" type="pres">
      <dgm:prSet presAssocID="{D8781B3E-D7A6-490A-AE69-1EABF7042C9A}" presName="node" presStyleLbl="node1" presStyleIdx="0" presStyleCnt="3">
        <dgm:presLayoutVars>
          <dgm:bulletEnabled val="1"/>
        </dgm:presLayoutVars>
      </dgm:prSet>
      <dgm:spPr/>
      <dgm:t>
        <a:bodyPr/>
        <a:lstStyle/>
        <a:p>
          <a:endParaRPr lang="es-ES"/>
        </a:p>
      </dgm:t>
    </dgm:pt>
    <dgm:pt modelId="{7D862878-4B21-4464-9132-14A450937517}" type="pres">
      <dgm:prSet presAssocID="{DD3831F4-B6CE-465B-A5A8-20B2DE2BF939}" presName="sibTrans" presStyleCnt="0"/>
      <dgm:spPr/>
    </dgm:pt>
    <dgm:pt modelId="{82543D4A-E66E-49A8-9A9B-C5C5FB86C5DE}" type="pres">
      <dgm:prSet presAssocID="{EF1B6A66-102B-4B8B-8A49-2C36EE092653}" presName="node" presStyleLbl="node1" presStyleIdx="1" presStyleCnt="3">
        <dgm:presLayoutVars>
          <dgm:bulletEnabled val="1"/>
        </dgm:presLayoutVars>
      </dgm:prSet>
      <dgm:spPr/>
      <dgm:t>
        <a:bodyPr/>
        <a:lstStyle/>
        <a:p>
          <a:endParaRPr lang="es-ES"/>
        </a:p>
      </dgm:t>
    </dgm:pt>
    <dgm:pt modelId="{FA734B90-9113-41F4-9BCD-6047E6EA0016}" type="pres">
      <dgm:prSet presAssocID="{4E613D0B-BDF4-4459-AA71-CE4C42A38306}" presName="sibTrans" presStyleCnt="0"/>
      <dgm:spPr/>
    </dgm:pt>
    <dgm:pt modelId="{EEDF1651-2A3A-40F4-9CD1-C5D47240D7B2}" type="pres">
      <dgm:prSet presAssocID="{70FD558F-F889-4422-81CC-D00265B11B74}" presName="node" presStyleLbl="node1" presStyleIdx="2" presStyleCnt="3">
        <dgm:presLayoutVars>
          <dgm:bulletEnabled val="1"/>
        </dgm:presLayoutVars>
      </dgm:prSet>
      <dgm:spPr/>
      <dgm:t>
        <a:bodyPr/>
        <a:lstStyle/>
        <a:p>
          <a:endParaRPr lang="es-ES"/>
        </a:p>
      </dgm:t>
    </dgm:pt>
  </dgm:ptLst>
  <dgm:cxnLst>
    <dgm:cxn modelId="{0CB7D5CA-ED98-4820-BA84-AE646C32607A}" srcId="{D26A5A96-B074-40C1-B787-1E3E69A5F49A}" destId="{70FD558F-F889-4422-81CC-D00265B11B74}" srcOrd="2" destOrd="0" parTransId="{869D56F1-ACC5-4759-9F5D-1575615302C2}" sibTransId="{6975BC1B-E31F-4950-96D2-59C460D3B7DF}"/>
    <dgm:cxn modelId="{6A5CDBFD-1121-4BFF-B364-32016AE9790F}" type="presOf" srcId="{D26A5A96-B074-40C1-B787-1E3E69A5F49A}" destId="{B9021402-A624-4D1B-B4FA-DFDD4F6D6DCA}" srcOrd="0" destOrd="0" presId="urn:microsoft.com/office/officeart/2005/8/layout/default"/>
    <dgm:cxn modelId="{603EA5D4-C419-46D4-8CAC-BE07C8DF68F6}" type="presOf" srcId="{EF1B6A66-102B-4B8B-8A49-2C36EE092653}" destId="{82543D4A-E66E-49A8-9A9B-C5C5FB86C5DE}" srcOrd="0" destOrd="0" presId="urn:microsoft.com/office/officeart/2005/8/layout/default"/>
    <dgm:cxn modelId="{CF97A5EA-113F-42AE-953F-80131AAF3FA5}" type="presOf" srcId="{70FD558F-F889-4422-81CC-D00265B11B74}" destId="{EEDF1651-2A3A-40F4-9CD1-C5D47240D7B2}" srcOrd="0" destOrd="0" presId="urn:microsoft.com/office/officeart/2005/8/layout/default"/>
    <dgm:cxn modelId="{4F46BCD0-7362-4CBF-B30D-F89F9126F95F}" srcId="{D26A5A96-B074-40C1-B787-1E3E69A5F49A}" destId="{D8781B3E-D7A6-490A-AE69-1EABF7042C9A}" srcOrd="0" destOrd="0" parTransId="{8E2119AB-0C07-4F06-AB3B-ADB8760D9208}" sibTransId="{DD3831F4-B6CE-465B-A5A8-20B2DE2BF939}"/>
    <dgm:cxn modelId="{E58BA09E-8C02-4DED-BDB3-DE488CFF664C}" srcId="{D26A5A96-B074-40C1-B787-1E3E69A5F49A}" destId="{EF1B6A66-102B-4B8B-8A49-2C36EE092653}" srcOrd="1" destOrd="0" parTransId="{84A7660B-B688-4D51-AA6E-3A97CEC79CCF}" sibTransId="{4E613D0B-BDF4-4459-AA71-CE4C42A38306}"/>
    <dgm:cxn modelId="{F7873F53-F1E5-41ED-87A8-A8784198C4DC}" type="presOf" srcId="{D8781B3E-D7A6-490A-AE69-1EABF7042C9A}" destId="{8A6C769C-5DBF-4F4E-A710-620CDBD7520F}" srcOrd="0" destOrd="0" presId="urn:microsoft.com/office/officeart/2005/8/layout/default"/>
    <dgm:cxn modelId="{2802A7BF-D0D9-42FC-B387-D74EBE303743}" type="presParOf" srcId="{B9021402-A624-4D1B-B4FA-DFDD4F6D6DCA}" destId="{8A6C769C-5DBF-4F4E-A710-620CDBD7520F}" srcOrd="0" destOrd="0" presId="urn:microsoft.com/office/officeart/2005/8/layout/default"/>
    <dgm:cxn modelId="{5D6190A0-6430-4F61-8CA9-48D4AE862CE1}" type="presParOf" srcId="{B9021402-A624-4D1B-B4FA-DFDD4F6D6DCA}" destId="{7D862878-4B21-4464-9132-14A450937517}" srcOrd="1" destOrd="0" presId="urn:microsoft.com/office/officeart/2005/8/layout/default"/>
    <dgm:cxn modelId="{B0045CAC-6A21-4BF4-8B18-A560A17CD945}" type="presParOf" srcId="{B9021402-A624-4D1B-B4FA-DFDD4F6D6DCA}" destId="{82543D4A-E66E-49A8-9A9B-C5C5FB86C5DE}" srcOrd="2" destOrd="0" presId="urn:microsoft.com/office/officeart/2005/8/layout/default"/>
    <dgm:cxn modelId="{06100BFB-4218-42F1-905D-6206236FA15E}" type="presParOf" srcId="{B9021402-A624-4D1B-B4FA-DFDD4F6D6DCA}" destId="{FA734B90-9113-41F4-9BCD-6047E6EA0016}" srcOrd="3" destOrd="0" presId="urn:microsoft.com/office/officeart/2005/8/layout/default"/>
    <dgm:cxn modelId="{272DF56A-3E8A-4D26-9A15-FB6464123DF9}" type="presParOf" srcId="{B9021402-A624-4D1B-B4FA-DFDD4F6D6DCA}" destId="{EEDF1651-2A3A-40F4-9CD1-C5D47240D7B2}" srcOrd="4" destOrd="0" presId="urn:microsoft.com/office/officeart/2005/8/layout/defaul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6A5A96-B074-40C1-B787-1E3E69A5F49A}"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D8781B3E-D7A6-490A-AE69-1EABF7042C9A}">
      <dgm:prSet phldrT="[Texto]" custT="1"/>
      <dgm:spPr>
        <a:solidFill>
          <a:srgbClr val="00B050"/>
        </a:solidFill>
      </dgm:spPr>
      <dgm:t>
        <a:bodyPr/>
        <a:lstStyle/>
        <a:p>
          <a:r>
            <a:rPr lang="es-ES" sz="1800" b="0" dirty="0" err="1"/>
            <a:t>Self-consumption</a:t>
          </a:r>
          <a:r>
            <a:rPr lang="es-ES" sz="1800" b="0" dirty="0"/>
            <a:t>, local </a:t>
          </a:r>
          <a:r>
            <a:rPr lang="es-ES" sz="1800" b="0" dirty="0" err="1"/>
            <a:t>energy</a:t>
          </a:r>
          <a:r>
            <a:rPr lang="es-ES" sz="1800" b="0" dirty="0"/>
            <a:t> </a:t>
          </a:r>
          <a:r>
            <a:rPr lang="es-ES" sz="1800" b="0" dirty="0" err="1"/>
            <a:t>communities</a:t>
          </a:r>
          <a:r>
            <a:rPr lang="es-ES" sz="1800" b="0" dirty="0"/>
            <a:t> and “solar </a:t>
          </a:r>
          <a:r>
            <a:rPr lang="es-ES" sz="1800" b="0" dirty="0" err="1"/>
            <a:t>roofs</a:t>
          </a:r>
          <a:r>
            <a:rPr lang="es-ES" sz="1800" b="0" dirty="0"/>
            <a:t>”</a:t>
          </a:r>
        </a:p>
      </dgm:t>
    </dgm:pt>
    <dgm:pt modelId="{8E2119AB-0C07-4F06-AB3B-ADB8760D9208}" type="parTrans" cxnId="{4F46BCD0-7362-4CBF-B30D-F89F9126F95F}">
      <dgm:prSet/>
      <dgm:spPr/>
      <dgm:t>
        <a:bodyPr/>
        <a:lstStyle/>
        <a:p>
          <a:endParaRPr lang="es-ES"/>
        </a:p>
      </dgm:t>
    </dgm:pt>
    <dgm:pt modelId="{DD3831F4-B6CE-465B-A5A8-20B2DE2BF939}" type="sibTrans" cxnId="{4F46BCD0-7362-4CBF-B30D-F89F9126F95F}">
      <dgm:prSet/>
      <dgm:spPr/>
      <dgm:t>
        <a:bodyPr/>
        <a:lstStyle/>
        <a:p>
          <a:endParaRPr lang="es-ES"/>
        </a:p>
      </dgm:t>
    </dgm:pt>
    <dgm:pt modelId="{EF1B6A66-102B-4B8B-8A49-2C36EE092653}">
      <dgm:prSet phldrT="[Texto]" custT="1"/>
      <dgm:spPr>
        <a:solidFill>
          <a:srgbClr val="00B050"/>
        </a:solidFill>
      </dgm:spPr>
      <dgm:t>
        <a:bodyPr/>
        <a:lstStyle/>
        <a:p>
          <a:r>
            <a:rPr lang="es-ES" sz="1800" b="0" dirty="0" err="1"/>
            <a:t>Building</a:t>
          </a:r>
          <a:r>
            <a:rPr lang="es-ES" sz="1800" b="0" dirty="0"/>
            <a:t> </a:t>
          </a:r>
          <a:r>
            <a:rPr lang="es-ES" sz="1800" b="0" dirty="0" err="1"/>
            <a:t>rehabilitation</a:t>
          </a:r>
          <a:r>
            <a:rPr lang="es-ES" sz="1800" b="0" dirty="0"/>
            <a:t> and </a:t>
          </a:r>
          <a:r>
            <a:rPr lang="es-ES" sz="1800" b="0" dirty="0" err="1"/>
            <a:t>urban</a:t>
          </a:r>
          <a:r>
            <a:rPr lang="es-ES" sz="1800" b="0" dirty="0"/>
            <a:t> </a:t>
          </a:r>
          <a:r>
            <a:rPr lang="es-ES" sz="1800" b="0" dirty="0" err="1"/>
            <a:t>renovation</a:t>
          </a:r>
          <a:endParaRPr lang="es-ES" sz="1800" b="0" dirty="0"/>
        </a:p>
      </dgm:t>
    </dgm:pt>
    <dgm:pt modelId="{84A7660B-B688-4D51-AA6E-3A97CEC79CCF}" type="parTrans" cxnId="{E58BA09E-8C02-4DED-BDB3-DE488CFF664C}">
      <dgm:prSet/>
      <dgm:spPr/>
      <dgm:t>
        <a:bodyPr/>
        <a:lstStyle/>
        <a:p>
          <a:endParaRPr lang="es-ES"/>
        </a:p>
      </dgm:t>
    </dgm:pt>
    <dgm:pt modelId="{4E613D0B-BDF4-4459-AA71-CE4C42A38306}" type="sibTrans" cxnId="{E58BA09E-8C02-4DED-BDB3-DE488CFF664C}">
      <dgm:prSet/>
      <dgm:spPr/>
      <dgm:t>
        <a:bodyPr/>
        <a:lstStyle/>
        <a:p>
          <a:endParaRPr lang="es-ES"/>
        </a:p>
      </dgm:t>
    </dgm:pt>
    <dgm:pt modelId="{70FD558F-F889-4422-81CC-D00265B11B74}">
      <dgm:prSet phldrT="[Texto]" custT="1"/>
      <dgm:spPr>
        <a:solidFill>
          <a:srgbClr val="00B050"/>
        </a:solidFill>
      </dgm:spPr>
      <dgm:t>
        <a:bodyPr/>
        <a:lstStyle/>
        <a:p>
          <a:r>
            <a:rPr lang="es-ES" sz="1800" b="0" dirty="0" err="1"/>
            <a:t>Energy</a:t>
          </a:r>
          <a:r>
            <a:rPr lang="es-ES" sz="1800" b="0" dirty="0"/>
            <a:t> </a:t>
          </a:r>
          <a:r>
            <a:rPr lang="es-ES" sz="1800" b="0" dirty="0" err="1"/>
            <a:t>efficiency</a:t>
          </a:r>
          <a:r>
            <a:rPr lang="es-ES" sz="1800" b="0" dirty="0"/>
            <a:t> </a:t>
          </a:r>
          <a:r>
            <a:rPr lang="es-ES" sz="1800" b="0" dirty="0" err="1"/>
            <a:t>measures</a:t>
          </a:r>
          <a:r>
            <a:rPr lang="es-ES" sz="1800" b="0" dirty="0"/>
            <a:t> and </a:t>
          </a:r>
          <a:r>
            <a:rPr lang="es-ES" sz="1800" b="0" dirty="0" err="1"/>
            <a:t>deployment</a:t>
          </a:r>
          <a:r>
            <a:rPr lang="es-ES" sz="1800" b="0" dirty="0"/>
            <a:t> of </a:t>
          </a:r>
          <a:r>
            <a:rPr lang="es-ES" sz="1800" b="0" dirty="0" err="1"/>
            <a:t>renewable</a:t>
          </a:r>
          <a:r>
            <a:rPr lang="es-ES" sz="1800" b="0" dirty="0"/>
            <a:t> </a:t>
          </a:r>
          <a:r>
            <a:rPr lang="es-ES" sz="1800" b="0" dirty="0" err="1"/>
            <a:t>energies</a:t>
          </a:r>
          <a:endParaRPr lang="es-ES" sz="1800" b="0" dirty="0"/>
        </a:p>
      </dgm:t>
    </dgm:pt>
    <dgm:pt modelId="{869D56F1-ACC5-4759-9F5D-1575615302C2}" type="parTrans" cxnId="{0CB7D5CA-ED98-4820-BA84-AE646C32607A}">
      <dgm:prSet/>
      <dgm:spPr/>
      <dgm:t>
        <a:bodyPr/>
        <a:lstStyle/>
        <a:p>
          <a:endParaRPr lang="es-ES"/>
        </a:p>
      </dgm:t>
    </dgm:pt>
    <dgm:pt modelId="{6975BC1B-E31F-4950-96D2-59C460D3B7DF}" type="sibTrans" cxnId="{0CB7D5CA-ED98-4820-BA84-AE646C32607A}">
      <dgm:prSet/>
      <dgm:spPr/>
      <dgm:t>
        <a:bodyPr/>
        <a:lstStyle/>
        <a:p>
          <a:endParaRPr lang="es-ES"/>
        </a:p>
      </dgm:t>
    </dgm:pt>
    <dgm:pt modelId="{B9021402-A624-4D1B-B4FA-DFDD4F6D6DCA}" type="pres">
      <dgm:prSet presAssocID="{D26A5A96-B074-40C1-B787-1E3E69A5F49A}" presName="diagram" presStyleCnt="0">
        <dgm:presLayoutVars>
          <dgm:dir/>
          <dgm:resizeHandles val="exact"/>
        </dgm:presLayoutVars>
      </dgm:prSet>
      <dgm:spPr/>
      <dgm:t>
        <a:bodyPr/>
        <a:lstStyle/>
        <a:p>
          <a:endParaRPr lang="es-ES"/>
        </a:p>
      </dgm:t>
    </dgm:pt>
    <dgm:pt modelId="{8A6C769C-5DBF-4F4E-A710-620CDBD7520F}" type="pres">
      <dgm:prSet presAssocID="{D8781B3E-D7A6-490A-AE69-1EABF7042C9A}" presName="node" presStyleLbl="node1" presStyleIdx="0" presStyleCnt="3">
        <dgm:presLayoutVars>
          <dgm:bulletEnabled val="1"/>
        </dgm:presLayoutVars>
      </dgm:prSet>
      <dgm:spPr/>
      <dgm:t>
        <a:bodyPr/>
        <a:lstStyle/>
        <a:p>
          <a:endParaRPr lang="es-ES"/>
        </a:p>
      </dgm:t>
    </dgm:pt>
    <dgm:pt modelId="{7D862878-4B21-4464-9132-14A450937517}" type="pres">
      <dgm:prSet presAssocID="{DD3831F4-B6CE-465B-A5A8-20B2DE2BF939}" presName="sibTrans" presStyleCnt="0"/>
      <dgm:spPr/>
    </dgm:pt>
    <dgm:pt modelId="{82543D4A-E66E-49A8-9A9B-C5C5FB86C5DE}" type="pres">
      <dgm:prSet presAssocID="{EF1B6A66-102B-4B8B-8A49-2C36EE092653}" presName="node" presStyleLbl="node1" presStyleIdx="1" presStyleCnt="3">
        <dgm:presLayoutVars>
          <dgm:bulletEnabled val="1"/>
        </dgm:presLayoutVars>
      </dgm:prSet>
      <dgm:spPr/>
      <dgm:t>
        <a:bodyPr/>
        <a:lstStyle/>
        <a:p>
          <a:endParaRPr lang="es-ES"/>
        </a:p>
      </dgm:t>
    </dgm:pt>
    <dgm:pt modelId="{FA734B90-9113-41F4-9BCD-6047E6EA0016}" type="pres">
      <dgm:prSet presAssocID="{4E613D0B-BDF4-4459-AA71-CE4C42A38306}" presName="sibTrans" presStyleCnt="0"/>
      <dgm:spPr/>
    </dgm:pt>
    <dgm:pt modelId="{EEDF1651-2A3A-40F4-9CD1-C5D47240D7B2}" type="pres">
      <dgm:prSet presAssocID="{70FD558F-F889-4422-81CC-D00265B11B74}" presName="node" presStyleLbl="node1" presStyleIdx="2" presStyleCnt="3">
        <dgm:presLayoutVars>
          <dgm:bulletEnabled val="1"/>
        </dgm:presLayoutVars>
      </dgm:prSet>
      <dgm:spPr/>
      <dgm:t>
        <a:bodyPr/>
        <a:lstStyle/>
        <a:p>
          <a:endParaRPr lang="es-ES"/>
        </a:p>
      </dgm:t>
    </dgm:pt>
  </dgm:ptLst>
  <dgm:cxnLst>
    <dgm:cxn modelId="{0CB7D5CA-ED98-4820-BA84-AE646C32607A}" srcId="{D26A5A96-B074-40C1-B787-1E3E69A5F49A}" destId="{70FD558F-F889-4422-81CC-D00265B11B74}" srcOrd="2" destOrd="0" parTransId="{869D56F1-ACC5-4759-9F5D-1575615302C2}" sibTransId="{6975BC1B-E31F-4950-96D2-59C460D3B7DF}"/>
    <dgm:cxn modelId="{6A5CDBFD-1121-4BFF-B364-32016AE9790F}" type="presOf" srcId="{D26A5A96-B074-40C1-B787-1E3E69A5F49A}" destId="{B9021402-A624-4D1B-B4FA-DFDD4F6D6DCA}" srcOrd="0" destOrd="0" presId="urn:microsoft.com/office/officeart/2005/8/layout/default"/>
    <dgm:cxn modelId="{603EA5D4-C419-46D4-8CAC-BE07C8DF68F6}" type="presOf" srcId="{EF1B6A66-102B-4B8B-8A49-2C36EE092653}" destId="{82543D4A-E66E-49A8-9A9B-C5C5FB86C5DE}" srcOrd="0" destOrd="0" presId="urn:microsoft.com/office/officeart/2005/8/layout/default"/>
    <dgm:cxn modelId="{CF97A5EA-113F-42AE-953F-80131AAF3FA5}" type="presOf" srcId="{70FD558F-F889-4422-81CC-D00265B11B74}" destId="{EEDF1651-2A3A-40F4-9CD1-C5D47240D7B2}" srcOrd="0" destOrd="0" presId="urn:microsoft.com/office/officeart/2005/8/layout/default"/>
    <dgm:cxn modelId="{4F46BCD0-7362-4CBF-B30D-F89F9126F95F}" srcId="{D26A5A96-B074-40C1-B787-1E3E69A5F49A}" destId="{D8781B3E-D7A6-490A-AE69-1EABF7042C9A}" srcOrd="0" destOrd="0" parTransId="{8E2119AB-0C07-4F06-AB3B-ADB8760D9208}" sibTransId="{DD3831F4-B6CE-465B-A5A8-20B2DE2BF939}"/>
    <dgm:cxn modelId="{E58BA09E-8C02-4DED-BDB3-DE488CFF664C}" srcId="{D26A5A96-B074-40C1-B787-1E3E69A5F49A}" destId="{EF1B6A66-102B-4B8B-8A49-2C36EE092653}" srcOrd="1" destOrd="0" parTransId="{84A7660B-B688-4D51-AA6E-3A97CEC79CCF}" sibTransId="{4E613D0B-BDF4-4459-AA71-CE4C42A38306}"/>
    <dgm:cxn modelId="{F7873F53-F1E5-41ED-87A8-A8784198C4DC}" type="presOf" srcId="{D8781B3E-D7A6-490A-AE69-1EABF7042C9A}" destId="{8A6C769C-5DBF-4F4E-A710-620CDBD7520F}" srcOrd="0" destOrd="0" presId="urn:microsoft.com/office/officeart/2005/8/layout/default"/>
    <dgm:cxn modelId="{2802A7BF-D0D9-42FC-B387-D74EBE303743}" type="presParOf" srcId="{B9021402-A624-4D1B-B4FA-DFDD4F6D6DCA}" destId="{8A6C769C-5DBF-4F4E-A710-620CDBD7520F}" srcOrd="0" destOrd="0" presId="urn:microsoft.com/office/officeart/2005/8/layout/default"/>
    <dgm:cxn modelId="{5D6190A0-6430-4F61-8CA9-48D4AE862CE1}" type="presParOf" srcId="{B9021402-A624-4D1B-B4FA-DFDD4F6D6DCA}" destId="{7D862878-4B21-4464-9132-14A450937517}" srcOrd="1" destOrd="0" presId="urn:microsoft.com/office/officeart/2005/8/layout/default"/>
    <dgm:cxn modelId="{B0045CAC-6A21-4BF4-8B18-A560A17CD945}" type="presParOf" srcId="{B9021402-A624-4D1B-B4FA-DFDD4F6D6DCA}" destId="{82543D4A-E66E-49A8-9A9B-C5C5FB86C5DE}" srcOrd="2" destOrd="0" presId="urn:microsoft.com/office/officeart/2005/8/layout/default"/>
    <dgm:cxn modelId="{06100BFB-4218-42F1-905D-6206236FA15E}" type="presParOf" srcId="{B9021402-A624-4D1B-B4FA-DFDD4F6D6DCA}" destId="{FA734B90-9113-41F4-9BCD-6047E6EA0016}" srcOrd="3" destOrd="0" presId="urn:microsoft.com/office/officeart/2005/8/layout/default"/>
    <dgm:cxn modelId="{272DF56A-3E8A-4D26-9A15-FB6464123DF9}" type="presParOf" srcId="{B9021402-A624-4D1B-B4FA-DFDD4F6D6DCA}" destId="{EEDF1651-2A3A-40F4-9CD1-C5D47240D7B2}"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6A5A96-B074-40C1-B787-1E3E69A5F49A}"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D8781B3E-D7A6-490A-AE69-1EABF7042C9A}">
      <dgm:prSet phldrT="[Texto]" custT="1"/>
      <dgm:spPr>
        <a:solidFill>
          <a:srgbClr val="C00000"/>
        </a:solidFill>
      </dgm:spPr>
      <dgm:t>
        <a:bodyPr/>
        <a:lstStyle/>
        <a:p>
          <a:r>
            <a:rPr lang="es-ES" sz="1800" b="0" dirty="0" err="1"/>
            <a:t>Detailed</a:t>
          </a:r>
          <a:r>
            <a:rPr lang="es-ES" sz="1800" b="0" dirty="0"/>
            <a:t> plan </a:t>
          </a:r>
          <a:r>
            <a:rPr lang="es-ES" sz="1800" b="0" dirty="0" err="1"/>
            <a:t>for</a:t>
          </a:r>
          <a:r>
            <a:rPr lang="es-ES" sz="1800" b="0" dirty="0"/>
            <a:t> </a:t>
          </a:r>
          <a:r>
            <a:rPr lang="es-ES" sz="1800" b="0" dirty="0" err="1"/>
            <a:t>elimination</a:t>
          </a:r>
          <a:r>
            <a:rPr lang="es-ES" sz="1800" b="0" dirty="0"/>
            <a:t> of </a:t>
          </a:r>
          <a:r>
            <a:rPr lang="es-ES" sz="1800" b="0" dirty="0" err="1"/>
            <a:t>fossil</a:t>
          </a:r>
          <a:r>
            <a:rPr lang="es-ES" sz="1800" b="0" dirty="0"/>
            <a:t> </a:t>
          </a:r>
          <a:r>
            <a:rPr lang="es-ES" sz="1800" b="0" dirty="0" err="1"/>
            <a:t>fuels</a:t>
          </a:r>
          <a:endParaRPr lang="es-ES" sz="1800" b="0" dirty="0"/>
        </a:p>
      </dgm:t>
    </dgm:pt>
    <dgm:pt modelId="{8E2119AB-0C07-4F06-AB3B-ADB8760D9208}" type="parTrans" cxnId="{4F46BCD0-7362-4CBF-B30D-F89F9126F95F}">
      <dgm:prSet/>
      <dgm:spPr/>
      <dgm:t>
        <a:bodyPr/>
        <a:lstStyle/>
        <a:p>
          <a:endParaRPr lang="es-ES"/>
        </a:p>
      </dgm:t>
    </dgm:pt>
    <dgm:pt modelId="{DD3831F4-B6CE-465B-A5A8-20B2DE2BF939}" type="sibTrans" cxnId="{4F46BCD0-7362-4CBF-B30D-F89F9126F95F}">
      <dgm:prSet/>
      <dgm:spPr/>
      <dgm:t>
        <a:bodyPr/>
        <a:lstStyle/>
        <a:p>
          <a:endParaRPr lang="es-ES"/>
        </a:p>
      </dgm:t>
    </dgm:pt>
    <dgm:pt modelId="{EF1B6A66-102B-4B8B-8A49-2C36EE092653}">
      <dgm:prSet phldrT="[Texto]"/>
      <dgm:spPr>
        <a:solidFill>
          <a:srgbClr val="C00000"/>
        </a:solidFill>
      </dgm:spPr>
      <dgm:t>
        <a:bodyPr/>
        <a:lstStyle/>
        <a:p>
          <a:r>
            <a:rPr lang="es-ES" b="0" dirty="0" err="1"/>
            <a:t>Measures</a:t>
          </a:r>
          <a:r>
            <a:rPr lang="es-ES" b="0" dirty="0"/>
            <a:t> </a:t>
          </a:r>
          <a:r>
            <a:rPr lang="es-ES" b="0" dirty="0" err="1"/>
            <a:t>for</a:t>
          </a:r>
          <a:r>
            <a:rPr lang="es-ES" b="0" dirty="0"/>
            <a:t> </a:t>
          </a:r>
          <a:r>
            <a:rPr lang="es-ES" b="0" dirty="0" err="1"/>
            <a:t>the</a:t>
          </a:r>
          <a:r>
            <a:rPr lang="es-ES" b="0" dirty="0"/>
            <a:t> </a:t>
          </a:r>
          <a:r>
            <a:rPr lang="es-ES" b="0" dirty="0" err="1"/>
            <a:t>protection</a:t>
          </a:r>
          <a:r>
            <a:rPr lang="es-ES" b="0" dirty="0"/>
            <a:t> of </a:t>
          </a:r>
          <a:r>
            <a:rPr lang="es-ES" b="0" dirty="0" err="1"/>
            <a:t>the</a:t>
          </a:r>
          <a:r>
            <a:rPr lang="es-ES" b="0" dirty="0"/>
            <a:t> </a:t>
          </a:r>
          <a:r>
            <a:rPr lang="es-ES" b="0" dirty="0" err="1"/>
            <a:t>territory</a:t>
          </a:r>
          <a:r>
            <a:rPr lang="es-ES" b="0" dirty="0"/>
            <a:t>, </a:t>
          </a:r>
          <a:r>
            <a:rPr lang="es-ES" b="0" dirty="0" err="1"/>
            <a:t>landscapes</a:t>
          </a:r>
          <a:r>
            <a:rPr lang="es-ES" b="0" dirty="0"/>
            <a:t> and </a:t>
          </a:r>
          <a:r>
            <a:rPr lang="es-ES" b="0" dirty="0" err="1"/>
            <a:t>biodiversity</a:t>
          </a:r>
          <a:r>
            <a:rPr lang="es-ES" b="0" dirty="0"/>
            <a:t> in </a:t>
          </a:r>
          <a:r>
            <a:rPr lang="es-ES" b="0" dirty="0" err="1"/>
            <a:t>the</a:t>
          </a:r>
          <a:r>
            <a:rPr lang="es-ES" b="0" dirty="0"/>
            <a:t> </a:t>
          </a:r>
          <a:r>
            <a:rPr lang="es-ES" b="0" dirty="0" err="1"/>
            <a:t>process</a:t>
          </a:r>
          <a:r>
            <a:rPr lang="es-ES" b="0" dirty="0"/>
            <a:t> of </a:t>
          </a:r>
          <a:r>
            <a:rPr lang="es-ES" b="0" dirty="0" err="1"/>
            <a:t>deployment</a:t>
          </a:r>
          <a:r>
            <a:rPr lang="es-ES" b="0" dirty="0"/>
            <a:t> of </a:t>
          </a:r>
          <a:r>
            <a:rPr lang="es-ES" b="0" dirty="0" err="1"/>
            <a:t>wind</a:t>
          </a:r>
          <a:r>
            <a:rPr lang="es-ES" b="0" dirty="0"/>
            <a:t> and solar </a:t>
          </a:r>
          <a:r>
            <a:rPr lang="es-ES" b="0" dirty="0" err="1"/>
            <a:t>infrastructure</a:t>
          </a:r>
          <a:endParaRPr lang="es-ES" b="0" dirty="0"/>
        </a:p>
      </dgm:t>
    </dgm:pt>
    <dgm:pt modelId="{84A7660B-B688-4D51-AA6E-3A97CEC79CCF}" type="parTrans" cxnId="{E58BA09E-8C02-4DED-BDB3-DE488CFF664C}">
      <dgm:prSet/>
      <dgm:spPr/>
      <dgm:t>
        <a:bodyPr/>
        <a:lstStyle/>
        <a:p>
          <a:endParaRPr lang="es-ES"/>
        </a:p>
      </dgm:t>
    </dgm:pt>
    <dgm:pt modelId="{4E613D0B-BDF4-4459-AA71-CE4C42A38306}" type="sibTrans" cxnId="{E58BA09E-8C02-4DED-BDB3-DE488CFF664C}">
      <dgm:prSet/>
      <dgm:spPr/>
      <dgm:t>
        <a:bodyPr/>
        <a:lstStyle/>
        <a:p>
          <a:endParaRPr lang="es-ES"/>
        </a:p>
      </dgm:t>
    </dgm:pt>
    <dgm:pt modelId="{70FD558F-F889-4422-81CC-D00265B11B74}">
      <dgm:prSet phldrT="[Texto]"/>
      <dgm:spPr>
        <a:solidFill>
          <a:srgbClr val="C00000"/>
        </a:solidFill>
      </dgm:spPr>
      <dgm:t>
        <a:bodyPr/>
        <a:lstStyle/>
        <a:p>
          <a:r>
            <a:rPr lang="es-ES" b="0" dirty="0" err="1"/>
            <a:t>Elimination</a:t>
          </a:r>
          <a:r>
            <a:rPr lang="es-ES" b="0" dirty="0"/>
            <a:t> targets </a:t>
          </a:r>
          <a:r>
            <a:rPr lang="es-ES" b="0" dirty="0" err="1"/>
            <a:t>for</a:t>
          </a:r>
          <a:r>
            <a:rPr lang="es-ES" b="0" dirty="0"/>
            <a:t> </a:t>
          </a:r>
          <a:r>
            <a:rPr lang="es-ES" b="0" dirty="0" err="1"/>
            <a:t>polluting</a:t>
          </a:r>
          <a:r>
            <a:rPr lang="es-ES" b="0" dirty="0"/>
            <a:t> </a:t>
          </a:r>
          <a:r>
            <a:rPr lang="es-ES" b="0" dirty="0" err="1"/>
            <a:t>heating</a:t>
          </a:r>
          <a:r>
            <a:rPr lang="es-ES" b="0" dirty="0"/>
            <a:t> and </a:t>
          </a:r>
          <a:r>
            <a:rPr lang="es-ES" b="0" dirty="0" err="1"/>
            <a:t>cooling</a:t>
          </a:r>
          <a:r>
            <a:rPr lang="es-ES" b="0" dirty="0"/>
            <a:t> </a:t>
          </a:r>
          <a:r>
            <a:rPr lang="es-ES" b="0" dirty="0" err="1"/>
            <a:t>systems</a:t>
          </a:r>
          <a:endParaRPr lang="es-ES" b="0" dirty="0"/>
        </a:p>
      </dgm:t>
    </dgm:pt>
    <dgm:pt modelId="{869D56F1-ACC5-4759-9F5D-1575615302C2}" type="parTrans" cxnId="{0CB7D5CA-ED98-4820-BA84-AE646C32607A}">
      <dgm:prSet/>
      <dgm:spPr/>
      <dgm:t>
        <a:bodyPr/>
        <a:lstStyle/>
        <a:p>
          <a:endParaRPr lang="es-ES"/>
        </a:p>
      </dgm:t>
    </dgm:pt>
    <dgm:pt modelId="{6975BC1B-E31F-4950-96D2-59C460D3B7DF}" type="sibTrans" cxnId="{0CB7D5CA-ED98-4820-BA84-AE646C32607A}">
      <dgm:prSet/>
      <dgm:spPr/>
      <dgm:t>
        <a:bodyPr/>
        <a:lstStyle/>
        <a:p>
          <a:endParaRPr lang="es-ES"/>
        </a:p>
      </dgm:t>
    </dgm:pt>
    <dgm:pt modelId="{B9021402-A624-4D1B-B4FA-DFDD4F6D6DCA}" type="pres">
      <dgm:prSet presAssocID="{D26A5A96-B074-40C1-B787-1E3E69A5F49A}" presName="diagram" presStyleCnt="0">
        <dgm:presLayoutVars>
          <dgm:dir/>
          <dgm:resizeHandles val="exact"/>
        </dgm:presLayoutVars>
      </dgm:prSet>
      <dgm:spPr/>
      <dgm:t>
        <a:bodyPr/>
        <a:lstStyle/>
        <a:p>
          <a:endParaRPr lang="es-ES"/>
        </a:p>
      </dgm:t>
    </dgm:pt>
    <dgm:pt modelId="{8A6C769C-5DBF-4F4E-A710-620CDBD7520F}" type="pres">
      <dgm:prSet presAssocID="{D8781B3E-D7A6-490A-AE69-1EABF7042C9A}" presName="node" presStyleLbl="node1" presStyleIdx="0" presStyleCnt="3">
        <dgm:presLayoutVars>
          <dgm:bulletEnabled val="1"/>
        </dgm:presLayoutVars>
      </dgm:prSet>
      <dgm:spPr/>
      <dgm:t>
        <a:bodyPr/>
        <a:lstStyle/>
        <a:p>
          <a:endParaRPr lang="es-ES"/>
        </a:p>
      </dgm:t>
    </dgm:pt>
    <dgm:pt modelId="{7D862878-4B21-4464-9132-14A450937517}" type="pres">
      <dgm:prSet presAssocID="{DD3831F4-B6CE-465B-A5A8-20B2DE2BF939}" presName="sibTrans" presStyleCnt="0"/>
      <dgm:spPr/>
    </dgm:pt>
    <dgm:pt modelId="{82543D4A-E66E-49A8-9A9B-C5C5FB86C5DE}" type="pres">
      <dgm:prSet presAssocID="{EF1B6A66-102B-4B8B-8A49-2C36EE092653}" presName="node" presStyleLbl="node1" presStyleIdx="1" presStyleCnt="3">
        <dgm:presLayoutVars>
          <dgm:bulletEnabled val="1"/>
        </dgm:presLayoutVars>
      </dgm:prSet>
      <dgm:spPr/>
      <dgm:t>
        <a:bodyPr/>
        <a:lstStyle/>
        <a:p>
          <a:endParaRPr lang="es-ES"/>
        </a:p>
      </dgm:t>
    </dgm:pt>
    <dgm:pt modelId="{FA734B90-9113-41F4-9BCD-6047E6EA0016}" type="pres">
      <dgm:prSet presAssocID="{4E613D0B-BDF4-4459-AA71-CE4C42A38306}" presName="sibTrans" presStyleCnt="0"/>
      <dgm:spPr/>
    </dgm:pt>
    <dgm:pt modelId="{EEDF1651-2A3A-40F4-9CD1-C5D47240D7B2}" type="pres">
      <dgm:prSet presAssocID="{70FD558F-F889-4422-81CC-D00265B11B74}" presName="node" presStyleLbl="node1" presStyleIdx="2" presStyleCnt="3">
        <dgm:presLayoutVars>
          <dgm:bulletEnabled val="1"/>
        </dgm:presLayoutVars>
      </dgm:prSet>
      <dgm:spPr/>
      <dgm:t>
        <a:bodyPr/>
        <a:lstStyle/>
        <a:p>
          <a:endParaRPr lang="es-ES"/>
        </a:p>
      </dgm:t>
    </dgm:pt>
  </dgm:ptLst>
  <dgm:cxnLst>
    <dgm:cxn modelId="{0CB7D5CA-ED98-4820-BA84-AE646C32607A}" srcId="{D26A5A96-B074-40C1-B787-1E3E69A5F49A}" destId="{70FD558F-F889-4422-81CC-D00265B11B74}" srcOrd="2" destOrd="0" parTransId="{869D56F1-ACC5-4759-9F5D-1575615302C2}" sibTransId="{6975BC1B-E31F-4950-96D2-59C460D3B7DF}"/>
    <dgm:cxn modelId="{6A5CDBFD-1121-4BFF-B364-32016AE9790F}" type="presOf" srcId="{D26A5A96-B074-40C1-B787-1E3E69A5F49A}" destId="{B9021402-A624-4D1B-B4FA-DFDD4F6D6DCA}" srcOrd="0" destOrd="0" presId="urn:microsoft.com/office/officeart/2005/8/layout/default"/>
    <dgm:cxn modelId="{603EA5D4-C419-46D4-8CAC-BE07C8DF68F6}" type="presOf" srcId="{EF1B6A66-102B-4B8B-8A49-2C36EE092653}" destId="{82543D4A-E66E-49A8-9A9B-C5C5FB86C5DE}" srcOrd="0" destOrd="0" presId="urn:microsoft.com/office/officeart/2005/8/layout/default"/>
    <dgm:cxn modelId="{CF97A5EA-113F-42AE-953F-80131AAF3FA5}" type="presOf" srcId="{70FD558F-F889-4422-81CC-D00265B11B74}" destId="{EEDF1651-2A3A-40F4-9CD1-C5D47240D7B2}" srcOrd="0" destOrd="0" presId="urn:microsoft.com/office/officeart/2005/8/layout/default"/>
    <dgm:cxn modelId="{4F46BCD0-7362-4CBF-B30D-F89F9126F95F}" srcId="{D26A5A96-B074-40C1-B787-1E3E69A5F49A}" destId="{D8781B3E-D7A6-490A-AE69-1EABF7042C9A}" srcOrd="0" destOrd="0" parTransId="{8E2119AB-0C07-4F06-AB3B-ADB8760D9208}" sibTransId="{DD3831F4-B6CE-465B-A5A8-20B2DE2BF939}"/>
    <dgm:cxn modelId="{E58BA09E-8C02-4DED-BDB3-DE488CFF664C}" srcId="{D26A5A96-B074-40C1-B787-1E3E69A5F49A}" destId="{EF1B6A66-102B-4B8B-8A49-2C36EE092653}" srcOrd="1" destOrd="0" parTransId="{84A7660B-B688-4D51-AA6E-3A97CEC79CCF}" sibTransId="{4E613D0B-BDF4-4459-AA71-CE4C42A38306}"/>
    <dgm:cxn modelId="{F7873F53-F1E5-41ED-87A8-A8784198C4DC}" type="presOf" srcId="{D8781B3E-D7A6-490A-AE69-1EABF7042C9A}" destId="{8A6C769C-5DBF-4F4E-A710-620CDBD7520F}" srcOrd="0" destOrd="0" presId="urn:microsoft.com/office/officeart/2005/8/layout/default"/>
    <dgm:cxn modelId="{2802A7BF-D0D9-42FC-B387-D74EBE303743}" type="presParOf" srcId="{B9021402-A624-4D1B-B4FA-DFDD4F6D6DCA}" destId="{8A6C769C-5DBF-4F4E-A710-620CDBD7520F}" srcOrd="0" destOrd="0" presId="urn:microsoft.com/office/officeart/2005/8/layout/default"/>
    <dgm:cxn modelId="{5D6190A0-6430-4F61-8CA9-48D4AE862CE1}" type="presParOf" srcId="{B9021402-A624-4D1B-B4FA-DFDD4F6D6DCA}" destId="{7D862878-4B21-4464-9132-14A450937517}" srcOrd="1" destOrd="0" presId="urn:microsoft.com/office/officeart/2005/8/layout/default"/>
    <dgm:cxn modelId="{B0045CAC-6A21-4BF4-8B18-A560A17CD945}" type="presParOf" srcId="{B9021402-A624-4D1B-B4FA-DFDD4F6D6DCA}" destId="{82543D4A-E66E-49A8-9A9B-C5C5FB86C5DE}" srcOrd="2" destOrd="0" presId="urn:microsoft.com/office/officeart/2005/8/layout/default"/>
    <dgm:cxn modelId="{06100BFB-4218-42F1-905D-6206236FA15E}" type="presParOf" srcId="{B9021402-A624-4D1B-B4FA-DFDD4F6D6DCA}" destId="{FA734B90-9113-41F4-9BCD-6047E6EA0016}" srcOrd="3" destOrd="0" presId="urn:microsoft.com/office/officeart/2005/8/layout/default"/>
    <dgm:cxn modelId="{272DF56A-3E8A-4D26-9A15-FB6464123DF9}" type="presParOf" srcId="{B9021402-A624-4D1B-B4FA-DFDD4F6D6DCA}" destId="{EEDF1651-2A3A-40F4-9CD1-C5D47240D7B2}" srcOrd="4" destOrd="0" presId="urn:microsoft.com/office/officeart/2005/8/layout/defaul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6A5A96-B074-40C1-B787-1E3E69A5F49A}"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D8781B3E-D7A6-490A-AE69-1EABF7042C9A}">
      <dgm:prSet phldrT="[Texto]" custT="1"/>
      <dgm:spPr>
        <a:solidFill>
          <a:srgbClr val="00B050"/>
        </a:solidFill>
      </dgm:spPr>
      <dgm:t>
        <a:bodyPr/>
        <a:lstStyle/>
        <a:p>
          <a:r>
            <a:rPr lang="es-ES" sz="1800" b="0" dirty="0" err="1"/>
            <a:t>Promotion</a:t>
          </a:r>
          <a:r>
            <a:rPr lang="es-ES" sz="1800" b="0" dirty="0"/>
            <a:t> of </a:t>
          </a:r>
          <a:r>
            <a:rPr lang="es-ES" sz="1800" b="0" dirty="0" err="1"/>
            <a:t>organic</a:t>
          </a:r>
          <a:r>
            <a:rPr lang="es-ES" sz="1800" b="0" dirty="0"/>
            <a:t> and </a:t>
          </a:r>
          <a:r>
            <a:rPr lang="es-ES" sz="1800" b="0" dirty="0" err="1"/>
            <a:t>ecological</a:t>
          </a:r>
          <a:r>
            <a:rPr lang="es-ES" sz="1800" b="0" dirty="0"/>
            <a:t> </a:t>
          </a:r>
          <a:r>
            <a:rPr lang="es-ES" sz="1800" b="0" dirty="0" err="1"/>
            <a:t>production</a:t>
          </a:r>
          <a:endParaRPr lang="es-ES" sz="1800" b="0" dirty="0"/>
        </a:p>
      </dgm:t>
    </dgm:pt>
    <dgm:pt modelId="{8E2119AB-0C07-4F06-AB3B-ADB8760D9208}" type="parTrans" cxnId="{4F46BCD0-7362-4CBF-B30D-F89F9126F95F}">
      <dgm:prSet/>
      <dgm:spPr/>
      <dgm:t>
        <a:bodyPr/>
        <a:lstStyle/>
        <a:p>
          <a:endParaRPr lang="es-ES"/>
        </a:p>
      </dgm:t>
    </dgm:pt>
    <dgm:pt modelId="{DD3831F4-B6CE-465B-A5A8-20B2DE2BF939}" type="sibTrans" cxnId="{4F46BCD0-7362-4CBF-B30D-F89F9126F95F}">
      <dgm:prSet/>
      <dgm:spPr/>
      <dgm:t>
        <a:bodyPr/>
        <a:lstStyle/>
        <a:p>
          <a:endParaRPr lang="es-ES"/>
        </a:p>
      </dgm:t>
    </dgm:pt>
    <dgm:pt modelId="{EF1B6A66-102B-4B8B-8A49-2C36EE092653}">
      <dgm:prSet phldrT="[Texto]" custT="1"/>
      <dgm:spPr>
        <a:solidFill>
          <a:srgbClr val="00B050"/>
        </a:solidFill>
      </dgm:spPr>
      <dgm:t>
        <a:bodyPr/>
        <a:lstStyle/>
        <a:p>
          <a:r>
            <a:rPr lang="es-ES" sz="1800" b="0" dirty="0" err="1"/>
            <a:t>Promotion</a:t>
          </a:r>
          <a:r>
            <a:rPr lang="es-ES" sz="1800" b="0" dirty="0"/>
            <a:t> of local, </a:t>
          </a:r>
          <a:r>
            <a:rPr lang="es-ES" sz="1800" b="0" dirty="0" err="1"/>
            <a:t>seasonal</a:t>
          </a:r>
          <a:r>
            <a:rPr lang="es-ES" sz="1800" b="0" dirty="0"/>
            <a:t> and </a:t>
          </a:r>
          <a:r>
            <a:rPr lang="es-ES" sz="1800" b="0" dirty="0" err="1"/>
            <a:t>proximity</a:t>
          </a:r>
          <a:r>
            <a:rPr lang="es-ES" sz="1800" b="0" dirty="0"/>
            <a:t> </a:t>
          </a:r>
          <a:r>
            <a:rPr lang="es-ES" sz="1800" b="0" dirty="0" err="1"/>
            <a:t>consumption</a:t>
          </a:r>
          <a:endParaRPr lang="es-ES" sz="1800" b="0" dirty="0"/>
        </a:p>
      </dgm:t>
    </dgm:pt>
    <dgm:pt modelId="{84A7660B-B688-4D51-AA6E-3A97CEC79CCF}" type="parTrans" cxnId="{E58BA09E-8C02-4DED-BDB3-DE488CFF664C}">
      <dgm:prSet/>
      <dgm:spPr/>
      <dgm:t>
        <a:bodyPr/>
        <a:lstStyle/>
        <a:p>
          <a:endParaRPr lang="es-ES"/>
        </a:p>
      </dgm:t>
    </dgm:pt>
    <dgm:pt modelId="{4E613D0B-BDF4-4459-AA71-CE4C42A38306}" type="sibTrans" cxnId="{E58BA09E-8C02-4DED-BDB3-DE488CFF664C}">
      <dgm:prSet/>
      <dgm:spPr/>
      <dgm:t>
        <a:bodyPr/>
        <a:lstStyle/>
        <a:p>
          <a:endParaRPr lang="es-ES"/>
        </a:p>
      </dgm:t>
    </dgm:pt>
    <dgm:pt modelId="{70FD558F-F889-4422-81CC-D00265B11B74}">
      <dgm:prSet phldrT="[Texto]" custT="1"/>
      <dgm:spPr>
        <a:solidFill>
          <a:srgbClr val="00B050"/>
        </a:solidFill>
      </dgm:spPr>
      <dgm:t>
        <a:bodyPr/>
        <a:lstStyle/>
        <a:p>
          <a:r>
            <a:rPr lang="es-ES" sz="1800" b="0" dirty="0" err="1"/>
            <a:t>Food</a:t>
          </a:r>
          <a:r>
            <a:rPr lang="es-ES" sz="1800" b="0" dirty="0"/>
            <a:t> </a:t>
          </a:r>
          <a:r>
            <a:rPr lang="es-ES" sz="1800" b="0" dirty="0" err="1"/>
            <a:t>waste</a:t>
          </a:r>
          <a:r>
            <a:rPr lang="es-ES" sz="1800" b="0" dirty="0"/>
            <a:t> </a:t>
          </a:r>
          <a:r>
            <a:rPr lang="es-ES" sz="1800" b="0" dirty="0" err="1"/>
            <a:t>reduction</a:t>
          </a:r>
          <a:r>
            <a:rPr lang="es-ES" sz="1800" b="0" dirty="0"/>
            <a:t> </a:t>
          </a:r>
          <a:r>
            <a:rPr lang="es-ES" sz="1800" b="0" dirty="0" err="1"/>
            <a:t>policies</a:t>
          </a:r>
          <a:endParaRPr lang="es-ES" sz="1800" b="0" dirty="0"/>
        </a:p>
      </dgm:t>
    </dgm:pt>
    <dgm:pt modelId="{869D56F1-ACC5-4759-9F5D-1575615302C2}" type="parTrans" cxnId="{0CB7D5CA-ED98-4820-BA84-AE646C32607A}">
      <dgm:prSet/>
      <dgm:spPr/>
      <dgm:t>
        <a:bodyPr/>
        <a:lstStyle/>
        <a:p>
          <a:endParaRPr lang="es-ES"/>
        </a:p>
      </dgm:t>
    </dgm:pt>
    <dgm:pt modelId="{6975BC1B-E31F-4950-96D2-59C460D3B7DF}" type="sibTrans" cxnId="{0CB7D5CA-ED98-4820-BA84-AE646C32607A}">
      <dgm:prSet/>
      <dgm:spPr/>
      <dgm:t>
        <a:bodyPr/>
        <a:lstStyle/>
        <a:p>
          <a:endParaRPr lang="es-ES"/>
        </a:p>
      </dgm:t>
    </dgm:pt>
    <dgm:pt modelId="{B9021402-A624-4D1B-B4FA-DFDD4F6D6DCA}" type="pres">
      <dgm:prSet presAssocID="{D26A5A96-B074-40C1-B787-1E3E69A5F49A}" presName="diagram" presStyleCnt="0">
        <dgm:presLayoutVars>
          <dgm:dir/>
          <dgm:resizeHandles val="exact"/>
        </dgm:presLayoutVars>
      </dgm:prSet>
      <dgm:spPr/>
      <dgm:t>
        <a:bodyPr/>
        <a:lstStyle/>
        <a:p>
          <a:endParaRPr lang="es-ES"/>
        </a:p>
      </dgm:t>
    </dgm:pt>
    <dgm:pt modelId="{8A6C769C-5DBF-4F4E-A710-620CDBD7520F}" type="pres">
      <dgm:prSet presAssocID="{D8781B3E-D7A6-490A-AE69-1EABF7042C9A}" presName="node" presStyleLbl="node1" presStyleIdx="0" presStyleCnt="3">
        <dgm:presLayoutVars>
          <dgm:bulletEnabled val="1"/>
        </dgm:presLayoutVars>
      </dgm:prSet>
      <dgm:spPr/>
      <dgm:t>
        <a:bodyPr/>
        <a:lstStyle/>
        <a:p>
          <a:endParaRPr lang="es-ES"/>
        </a:p>
      </dgm:t>
    </dgm:pt>
    <dgm:pt modelId="{7D862878-4B21-4464-9132-14A450937517}" type="pres">
      <dgm:prSet presAssocID="{DD3831F4-B6CE-465B-A5A8-20B2DE2BF939}" presName="sibTrans" presStyleCnt="0"/>
      <dgm:spPr/>
    </dgm:pt>
    <dgm:pt modelId="{82543D4A-E66E-49A8-9A9B-C5C5FB86C5DE}" type="pres">
      <dgm:prSet presAssocID="{EF1B6A66-102B-4B8B-8A49-2C36EE092653}" presName="node" presStyleLbl="node1" presStyleIdx="1" presStyleCnt="3">
        <dgm:presLayoutVars>
          <dgm:bulletEnabled val="1"/>
        </dgm:presLayoutVars>
      </dgm:prSet>
      <dgm:spPr/>
      <dgm:t>
        <a:bodyPr/>
        <a:lstStyle/>
        <a:p>
          <a:endParaRPr lang="es-ES"/>
        </a:p>
      </dgm:t>
    </dgm:pt>
    <dgm:pt modelId="{FA734B90-9113-41F4-9BCD-6047E6EA0016}" type="pres">
      <dgm:prSet presAssocID="{4E613D0B-BDF4-4459-AA71-CE4C42A38306}" presName="sibTrans" presStyleCnt="0"/>
      <dgm:spPr/>
    </dgm:pt>
    <dgm:pt modelId="{EEDF1651-2A3A-40F4-9CD1-C5D47240D7B2}" type="pres">
      <dgm:prSet presAssocID="{70FD558F-F889-4422-81CC-D00265B11B74}" presName="node" presStyleLbl="node1" presStyleIdx="2" presStyleCnt="3">
        <dgm:presLayoutVars>
          <dgm:bulletEnabled val="1"/>
        </dgm:presLayoutVars>
      </dgm:prSet>
      <dgm:spPr/>
      <dgm:t>
        <a:bodyPr/>
        <a:lstStyle/>
        <a:p>
          <a:endParaRPr lang="es-ES"/>
        </a:p>
      </dgm:t>
    </dgm:pt>
  </dgm:ptLst>
  <dgm:cxnLst>
    <dgm:cxn modelId="{0CB7D5CA-ED98-4820-BA84-AE646C32607A}" srcId="{D26A5A96-B074-40C1-B787-1E3E69A5F49A}" destId="{70FD558F-F889-4422-81CC-D00265B11B74}" srcOrd="2" destOrd="0" parTransId="{869D56F1-ACC5-4759-9F5D-1575615302C2}" sibTransId="{6975BC1B-E31F-4950-96D2-59C460D3B7DF}"/>
    <dgm:cxn modelId="{6A5CDBFD-1121-4BFF-B364-32016AE9790F}" type="presOf" srcId="{D26A5A96-B074-40C1-B787-1E3E69A5F49A}" destId="{B9021402-A624-4D1B-B4FA-DFDD4F6D6DCA}" srcOrd="0" destOrd="0" presId="urn:microsoft.com/office/officeart/2005/8/layout/default"/>
    <dgm:cxn modelId="{603EA5D4-C419-46D4-8CAC-BE07C8DF68F6}" type="presOf" srcId="{EF1B6A66-102B-4B8B-8A49-2C36EE092653}" destId="{82543D4A-E66E-49A8-9A9B-C5C5FB86C5DE}" srcOrd="0" destOrd="0" presId="urn:microsoft.com/office/officeart/2005/8/layout/default"/>
    <dgm:cxn modelId="{CF97A5EA-113F-42AE-953F-80131AAF3FA5}" type="presOf" srcId="{70FD558F-F889-4422-81CC-D00265B11B74}" destId="{EEDF1651-2A3A-40F4-9CD1-C5D47240D7B2}" srcOrd="0" destOrd="0" presId="urn:microsoft.com/office/officeart/2005/8/layout/default"/>
    <dgm:cxn modelId="{4F46BCD0-7362-4CBF-B30D-F89F9126F95F}" srcId="{D26A5A96-B074-40C1-B787-1E3E69A5F49A}" destId="{D8781B3E-D7A6-490A-AE69-1EABF7042C9A}" srcOrd="0" destOrd="0" parTransId="{8E2119AB-0C07-4F06-AB3B-ADB8760D9208}" sibTransId="{DD3831F4-B6CE-465B-A5A8-20B2DE2BF939}"/>
    <dgm:cxn modelId="{E58BA09E-8C02-4DED-BDB3-DE488CFF664C}" srcId="{D26A5A96-B074-40C1-B787-1E3E69A5F49A}" destId="{EF1B6A66-102B-4B8B-8A49-2C36EE092653}" srcOrd="1" destOrd="0" parTransId="{84A7660B-B688-4D51-AA6E-3A97CEC79CCF}" sibTransId="{4E613D0B-BDF4-4459-AA71-CE4C42A38306}"/>
    <dgm:cxn modelId="{F7873F53-F1E5-41ED-87A8-A8784198C4DC}" type="presOf" srcId="{D8781B3E-D7A6-490A-AE69-1EABF7042C9A}" destId="{8A6C769C-5DBF-4F4E-A710-620CDBD7520F}" srcOrd="0" destOrd="0" presId="urn:microsoft.com/office/officeart/2005/8/layout/default"/>
    <dgm:cxn modelId="{2802A7BF-D0D9-42FC-B387-D74EBE303743}" type="presParOf" srcId="{B9021402-A624-4D1B-B4FA-DFDD4F6D6DCA}" destId="{8A6C769C-5DBF-4F4E-A710-620CDBD7520F}" srcOrd="0" destOrd="0" presId="urn:microsoft.com/office/officeart/2005/8/layout/default"/>
    <dgm:cxn modelId="{5D6190A0-6430-4F61-8CA9-48D4AE862CE1}" type="presParOf" srcId="{B9021402-A624-4D1B-B4FA-DFDD4F6D6DCA}" destId="{7D862878-4B21-4464-9132-14A450937517}" srcOrd="1" destOrd="0" presId="urn:microsoft.com/office/officeart/2005/8/layout/default"/>
    <dgm:cxn modelId="{B0045CAC-6A21-4BF4-8B18-A560A17CD945}" type="presParOf" srcId="{B9021402-A624-4D1B-B4FA-DFDD4F6D6DCA}" destId="{82543D4A-E66E-49A8-9A9B-C5C5FB86C5DE}" srcOrd="2" destOrd="0" presId="urn:microsoft.com/office/officeart/2005/8/layout/default"/>
    <dgm:cxn modelId="{06100BFB-4218-42F1-905D-6206236FA15E}" type="presParOf" srcId="{B9021402-A624-4D1B-B4FA-DFDD4F6D6DCA}" destId="{FA734B90-9113-41F4-9BCD-6047E6EA0016}" srcOrd="3" destOrd="0" presId="urn:microsoft.com/office/officeart/2005/8/layout/default"/>
    <dgm:cxn modelId="{272DF56A-3E8A-4D26-9A15-FB6464123DF9}" type="presParOf" srcId="{B9021402-A624-4D1B-B4FA-DFDD4F6D6DCA}" destId="{EEDF1651-2A3A-40F4-9CD1-C5D47240D7B2}"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6A5A96-B074-40C1-B787-1E3E69A5F49A}"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D8781B3E-D7A6-490A-AE69-1EABF7042C9A}">
      <dgm:prSet phldrT="[Texto]" custT="1"/>
      <dgm:spPr>
        <a:solidFill>
          <a:srgbClr val="C00000"/>
        </a:solidFill>
      </dgm:spPr>
      <dgm:t>
        <a:bodyPr/>
        <a:lstStyle/>
        <a:p>
          <a:r>
            <a:rPr lang="es-ES" sz="1800" b="0" dirty="0" err="1"/>
            <a:t>Measures</a:t>
          </a:r>
          <a:r>
            <a:rPr lang="es-ES" sz="1800" b="0" dirty="0"/>
            <a:t> to reduce </a:t>
          </a:r>
          <a:r>
            <a:rPr lang="es-ES" sz="1800" b="0" dirty="0" err="1"/>
            <a:t>emissions</a:t>
          </a:r>
          <a:r>
            <a:rPr lang="es-ES" sz="1800" b="0" dirty="0"/>
            <a:t> </a:t>
          </a:r>
          <a:r>
            <a:rPr lang="es-ES" sz="1800" b="0" dirty="0" err="1"/>
            <a:t>from</a:t>
          </a:r>
          <a:r>
            <a:rPr lang="es-ES" sz="1800" b="0" dirty="0"/>
            <a:t> </a:t>
          </a:r>
          <a:r>
            <a:rPr lang="es-ES" sz="1800" b="0" dirty="0" err="1"/>
            <a:t>the</a:t>
          </a:r>
          <a:r>
            <a:rPr lang="es-ES" sz="1800" b="0" dirty="0"/>
            <a:t> sector are </a:t>
          </a:r>
          <a:r>
            <a:rPr lang="es-ES" sz="1800" b="0" dirty="0" err="1"/>
            <a:t>not</a:t>
          </a:r>
          <a:r>
            <a:rPr lang="es-ES" sz="1800" b="0" dirty="0"/>
            <a:t> </a:t>
          </a:r>
          <a:r>
            <a:rPr lang="es-ES" sz="1800" b="0" dirty="0" err="1"/>
            <a:t>included</a:t>
          </a:r>
          <a:endParaRPr lang="es-ES" sz="1800" b="0" dirty="0"/>
        </a:p>
      </dgm:t>
    </dgm:pt>
    <dgm:pt modelId="{8E2119AB-0C07-4F06-AB3B-ADB8760D9208}" type="parTrans" cxnId="{4F46BCD0-7362-4CBF-B30D-F89F9126F95F}">
      <dgm:prSet/>
      <dgm:spPr/>
      <dgm:t>
        <a:bodyPr/>
        <a:lstStyle/>
        <a:p>
          <a:endParaRPr lang="es-ES"/>
        </a:p>
      </dgm:t>
    </dgm:pt>
    <dgm:pt modelId="{DD3831F4-B6CE-465B-A5A8-20B2DE2BF939}" type="sibTrans" cxnId="{4F46BCD0-7362-4CBF-B30D-F89F9126F95F}">
      <dgm:prSet/>
      <dgm:spPr/>
      <dgm:t>
        <a:bodyPr/>
        <a:lstStyle/>
        <a:p>
          <a:endParaRPr lang="es-ES"/>
        </a:p>
      </dgm:t>
    </dgm:pt>
    <dgm:pt modelId="{EF1B6A66-102B-4B8B-8A49-2C36EE092653}">
      <dgm:prSet phldrT="[Texto]"/>
      <dgm:spPr>
        <a:solidFill>
          <a:srgbClr val="C00000"/>
        </a:solidFill>
      </dgm:spPr>
      <dgm:t>
        <a:bodyPr/>
        <a:lstStyle/>
        <a:p>
          <a:r>
            <a:rPr lang="es-ES" b="0" dirty="0" err="1"/>
            <a:t>Measures</a:t>
          </a:r>
          <a:r>
            <a:rPr lang="es-ES" b="0" dirty="0"/>
            <a:t> to </a:t>
          </a:r>
          <a:r>
            <a:rPr lang="es-ES" b="0" dirty="0" err="1"/>
            <a:t>improve</a:t>
          </a:r>
          <a:r>
            <a:rPr lang="es-ES" b="0" dirty="0"/>
            <a:t> </a:t>
          </a:r>
          <a:r>
            <a:rPr lang="es-ES" b="0" dirty="0" err="1"/>
            <a:t>the</a:t>
          </a:r>
          <a:r>
            <a:rPr lang="es-ES" b="0" dirty="0"/>
            <a:t> </a:t>
          </a:r>
          <a:r>
            <a:rPr lang="es-ES" b="0" dirty="0" err="1"/>
            <a:t>energy</a:t>
          </a:r>
          <a:r>
            <a:rPr lang="es-ES" b="0" dirty="0"/>
            <a:t> </a:t>
          </a:r>
          <a:r>
            <a:rPr lang="es-ES" b="0" dirty="0" err="1"/>
            <a:t>efficiency</a:t>
          </a:r>
          <a:r>
            <a:rPr lang="es-ES" b="0" dirty="0"/>
            <a:t> of </a:t>
          </a:r>
          <a:r>
            <a:rPr lang="es-ES" b="0" dirty="0" err="1"/>
            <a:t>buildings</a:t>
          </a:r>
          <a:r>
            <a:rPr lang="es-ES" b="0" dirty="0"/>
            <a:t> (</a:t>
          </a:r>
          <a:r>
            <a:rPr lang="es-ES" b="0" dirty="0" err="1"/>
            <a:t>farms</a:t>
          </a:r>
          <a:r>
            <a:rPr lang="es-ES" b="0" dirty="0"/>
            <a:t> </a:t>
          </a:r>
          <a:r>
            <a:rPr lang="es-ES" b="0" dirty="0" err="1"/>
            <a:t>or</a:t>
          </a:r>
          <a:r>
            <a:rPr lang="es-ES" b="0" dirty="0"/>
            <a:t> </a:t>
          </a:r>
          <a:r>
            <a:rPr lang="es-ES" b="0" dirty="0" err="1"/>
            <a:t>explotation</a:t>
          </a:r>
          <a:r>
            <a:rPr lang="es-ES" b="0" dirty="0"/>
            <a:t> </a:t>
          </a:r>
          <a:r>
            <a:rPr lang="es-ES" b="0" dirty="0" err="1"/>
            <a:t>factories</a:t>
          </a:r>
          <a:r>
            <a:rPr lang="es-ES" b="0" dirty="0"/>
            <a:t>) are </a:t>
          </a:r>
          <a:r>
            <a:rPr lang="es-ES" b="0" dirty="0" err="1"/>
            <a:t>not</a:t>
          </a:r>
          <a:r>
            <a:rPr lang="es-ES" b="0" dirty="0"/>
            <a:t> </a:t>
          </a:r>
          <a:r>
            <a:rPr lang="es-ES" b="0" dirty="0" err="1"/>
            <a:t>included</a:t>
          </a:r>
          <a:endParaRPr lang="es-ES" b="0" dirty="0"/>
        </a:p>
      </dgm:t>
    </dgm:pt>
    <dgm:pt modelId="{84A7660B-B688-4D51-AA6E-3A97CEC79CCF}" type="parTrans" cxnId="{E58BA09E-8C02-4DED-BDB3-DE488CFF664C}">
      <dgm:prSet/>
      <dgm:spPr/>
      <dgm:t>
        <a:bodyPr/>
        <a:lstStyle/>
        <a:p>
          <a:endParaRPr lang="es-ES"/>
        </a:p>
      </dgm:t>
    </dgm:pt>
    <dgm:pt modelId="{4E613D0B-BDF4-4459-AA71-CE4C42A38306}" type="sibTrans" cxnId="{E58BA09E-8C02-4DED-BDB3-DE488CFF664C}">
      <dgm:prSet/>
      <dgm:spPr/>
      <dgm:t>
        <a:bodyPr/>
        <a:lstStyle/>
        <a:p>
          <a:endParaRPr lang="es-ES"/>
        </a:p>
      </dgm:t>
    </dgm:pt>
    <dgm:pt modelId="{70FD558F-F889-4422-81CC-D00265B11B74}">
      <dgm:prSet phldrT="[Texto]"/>
      <dgm:spPr>
        <a:solidFill>
          <a:srgbClr val="C00000"/>
        </a:solidFill>
      </dgm:spPr>
      <dgm:t>
        <a:bodyPr/>
        <a:lstStyle/>
        <a:p>
          <a:r>
            <a:rPr lang="es-ES" b="0" dirty="0" err="1"/>
            <a:t>Measures</a:t>
          </a:r>
          <a:r>
            <a:rPr lang="es-ES" b="0" dirty="0"/>
            <a:t> </a:t>
          </a:r>
          <a:r>
            <a:rPr lang="es-ES" b="0" dirty="0" err="1"/>
            <a:t>to</a:t>
          </a:r>
          <a:r>
            <a:rPr lang="es-ES" b="0" dirty="0"/>
            <a:t> control </a:t>
          </a:r>
          <a:r>
            <a:rPr lang="es-ES" b="0" dirty="0" err="1"/>
            <a:t>pollution</a:t>
          </a:r>
          <a:r>
            <a:rPr lang="es-ES" b="0" dirty="0"/>
            <a:t> and </a:t>
          </a:r>
          <a:r>
            <a:rPr lang="es-ES" b="0" dirty="0" err="1"/>
            <a:t>waste</a:t>
          </a:r>
          <a:r>
            <a:rPr lang="es-ES" b="0" dirty="0"/>
            <a:t> and </a:t>
          </a:r>
          <a:r>
            <a:rPr lang="es-ES" b="0" dirty="0" err="1"/>
            <a:t>to</a:t>
          </a:r>
          <a:r>
            <a:rPr lang="es-ES" b="0" dirty="0"/>
            <a:t> </a:t>
          </a:r>
          <a:r>
            <a:rPr lang="es-ES" b="0" dirty="0" err="1"/>
            <a:t>protect</a:t>
          </a:r>
          <a:r>
            <a:rPr lang="es-ES" b="0" dirty="0"/>
            <a:t> </a:t>
          </a:r>
          <a:r>
            <a:rPr lang="es-ES" b="0" dirty="0" err="1"/>
            <a:t>nature</a:t>
          </a:r>
          <a:r>
            <a:rPr lang="es-ES" b="0" dirty="0"/>
            <a:t>  </a:t>
          </a:r>
          <a:r>
            <a:rPr lang="es-ES" b="0" dirty="0" err="1"/>
            <a:t>from</a:t>
          </a:r>
          <a:r>
            <a:rPr lang="es-ES" b="0" dirty="0"/>
            <a:t> </a:t>
          </a:r>
          <a:r>
            <a:rPr lang="es-ES" b="0" dirty="0" err="1"/>
            <a:t>the</a:t>
          </a:r>
          <a:r>
            <a:rPr lang="es-ES" b="0" dirty="0"/>
            <a:t> expansión of </a:t>
          </a:r>
          <a:r>
            <a:rPr lang="es-ES" b="0" dirty="0" err="1"/>
            <a:t>agriculture</a:t>
          </a:r>
          <a:r>
            <a:rPr lang="es-ES" b="0" dirty="0"/>
            <a:t> and </a:t>
          </a:r>
          <a:r>
            <a:rPr lang="es-ES" b="0" dirty="0" err="1"/>
            <a:t>livestock</a:t>
          </a:r>
          <a:r>
            <a:rPr lang="es-ES" b="0" dirty="0"/>
            <a:t> </a:t>
          </a:r>
          <a:r>
            <a:rPr lang="es-ES" b="0" dirty="0" err="1"/>
            <a:t>factories</a:t>
          </a:r>
          <a:r>
            <a:rPr lang="es-ES" b="0" dirty="0"/>
            <a:t> </a:t>
          </a:r>
        </a:p>
      </dgm:t>
    </dgm:pt>
    <dgm:pt modelId="{869D56F1-ACC5-4759-9F5D-1575615302C2}" type="parTrans" cxnId="{0CB7D5CA-ED98-4820-BA84-AE646C32607A}">
      <dgm:prSet/>
      <dgm:spPr/>
      <dgm:t>
        <a:bodyPr/>
        <a:lstStyle/>
        <a:p>
          <a:endParaRPr lang="es-ES"/>
        </a:p>
      </dgm:t>
    </dgm:pt>
    <dgm:pt modelId="{6975BC1B-E31F-4950-96D2-59C460D3B7DF}" type="sibTrans" cxnId="{0CB7D5CA-ED98-4820-BA84-AE646C32607A}">
      <dgm:prSet/>
      <dgm:spPr/>
      <dgm:t>
        <a:bodyPr/>
        <a:lstStyle/>
        <a:p>
          <a:endParaRPr lang="es-ES"/>
        </a:p>
      </dgm:t>
    </dgm:pt>
    <dgm:pt modelId="{B9021402-A624-4D1B-B4FA-DFDD4F6D6DCA}" type="pres">
      <dgm:prSet presAssocID="{D26A5A96-B074-40C1-B787-1E3E69A5F49A}" presName="diagram" presStyleCnt="0">
        <dgm:presLayoutVars>
          <dgm:dir/>
          <dgm:resizeHandles val="exact"/>
        </dgm:presLayoutVars>
      </dgm:prSet>
      <dgm:spPr/>
      <dgm:t>
        <a:bodyPr/>
        <a:lstStyle/>
        <a:p>
          <a:endParaRPr lang="es-ES"/>
        </a:p>
      </dgm:t>
    </dgm:pt>
    <dgm:pt modelId="{8A6C769C-5DBF-4F4E-A710-620CDBD7520F}" type="pres">
      <dgm:prSet presAssocID="{D8781B3E-D7A6-490A-AE69-1EABF7042C9A}" presName="node" presStyleLbl="node1" presStyleIdx="0" presStyleCnt="3">
        <dgm:presLayoutVars>
          <dgm:bulletEnabled val="1"/>
        </dgm:presLayoutVars>
      </dgm:prSet>
      <dgm:spPr/>
      <dgm:t>
        <a:bodyPr/>
        <a:lstStyle/>
        <a:p>
          <a:endParaRPr lang="es-ES"/>
        </a:p>
      </dgm:t>
    </dgm:pt>
    <dgm:pt modelId="{7D862878-4B21-4464-9132-14A450937517}" type="pres">
      <dgm:prSet presAssocID="{DD3831F4-B6CE-465B-A5A8-20B2DE2BF939}" presName="sibTrans" presStyleCnt="0"/>
      <dgm:spPr/>
    </dgm:pt>
    <dgm:pt modelId="{82543D4A-E66E-49A8-9A9B-C5C5FB86C5DE}" type="pres">
      <dgm:prSet presAssocID="{EF1B6A66-102B-4B8B-8A49-2C36EE092653}" presName="node" presStyleLbl="node1" presStyleIdx="1" presStyleCnt="3">
        <dgm:presLayoutVars>
          <dgm:bulletEnabled val="1"/>
        </dgm:presLayoutVars>
      </dgm:prSet>
      <dgm:spPr/>
      <dgm:t>
        <a:bodyPr/>
        <a:lstStyle/>
        <a:p>
          <a:endParaRPr lang="es-ES"/>
        </a:p>
      </dgm:t>
    </dgm:pt>
    <dgm:pt modelId="{FA734B90-9113-41F4-9BCD-6047E6EA0016}" type="pres">
      <dgm:prSet presAssocID="{4E613D0B-BDF4-4459-AA71-CE4C42A38306}" presName="sibTrans" presStyleCnt="0"/>
      <dgm:spPr/>
    </dgm:pt>
    <dgm:pt modelId="{EEDF1651-2A3A-40F4-9CD1-C5D47240D7B2}" type="pres">
      <dgm:prSet presAssocID="{70FD558F-F889-4422-81CC-D00265B11B74}" presName="node" presStyleLbl="node1" presStyleIdx="2" presStyleCnt="3" custLinFactNeighborX="-737" custLinFactNeighborY="-21">
        <dgm:presLayoutVars>
          <dgm:bulletEnabled val="1"/>
        </dgm:presLayoutVars>
      </dgm:prSet>
      <dgm:spPr/>
      <dgm:t>
        <a:bodyPr/>
        <a:lstStyle/>
        <a:p>
          <a:endParaRPr lang="es-ES"/>
        </a:p>
      </dgm:t>
    </dgm:pt>
  </dgm:ptLst>
  <dgm:cxnLst>
    <dgm:cxn modelId="{0CB7D5CA-ED98-4820-BA84-AE646C32607A}" srcId="{D26A5A96-B074-40C1-B787-1E3E69A5F49A}" destId="{70FD558F-F889-4422-81CC-D00265B11B74}" srcOrd="2" destOrd="0" parTransId="{869D56F1-ACC5-4759-9F5D-1575615302C2}" sibTransId="{6975BC1B-E31F-4950-96D2-59C460D3B7DF}"/>
    <dgm:cxn modelId="{6A5CDBFD-1121-4BFF-B364-32016AE9790F}" type="presOf" srcId="{D26A5A96-B074-40C1-B787-1E3E69A5F49A}" destId="{B9021402-A624-4D1B-B4FA-DFDD4F6D6DCA}" srcOrd="0" destOrd="0" presId="urn:microsoft.com/office/officeart/2005/8/layout/default"/>
    <dgm:cxn modelId="{603EA5D4-C419-46D4-8CAC-BE07C8DF68F6}" type="presOf" srcId="{EF1B6A66-102B-4B8B-8A49-2C36EE092653}" destId="{82543D4A-E66E-49A8-9A9B-C5C5FB86C5DE}" srcOrd="0" destOrd="0" presId="urn:microsoft.com/office/officeart/2005/8/layout/default"/>
    <dgm:cxn modelId="{CF97A5EA-113F-42AE-953F-80131AAF3FA5}" type="presOf" srcId="{70FD558F-F889-4422-81CC-D00265B11B74}" destId="{EEDF1651-2A3A-40F4-9CD1-C5D47240D7B2}" srcOrd="0" destOrd="0" presId="urn:microsoft.com/office/officeart/2005/8/layout/default"/>
    <dgm:cxn modelId="{4F46BCD0-7362-4CBF-B30D-F89F9126F95F}" srcId="{D26A5A96-B074-40C1-B787-1E3E69A5F49A}" destId="{D8781B3E-D7A6-490A-AE69-1EABF7042C9A}" srcOrd="0" destOrd="0" parTransId="{8E2119AB-0C07-4F06-AB3B-ADB8760D9208}" sibTransId="{DD3831F4-B6CE-465B-A5A8-20B2DE2BF939}"/>
    <dgm:cxn modelId="{E58BA09E-8C02-4DED-BDB3-DE488CFF664C}" srcId="{D26A5A96-B074-40C1-B787-1E3E69A5F49A}" destId="{EF1B6A66-102B-4B8B-8A49-2C36EE092653}" srcOrd="1" destOrd="0" parTransId="{84A7660B-B688-4D51-AA6E-3A97CEC79CCF}" sibTransId="{4E613D0B-BDF4-4459-AA71-CE4C42A38306}"/>
    <dgm:cxn modelId="{F7873F53-F1E5-41ED-87A8-A8784198C4DC}" type="presOf" srcId="{D8781B3E-D7A6-490A-AE69-1EABF7042C9A}" destId="{8A6C769C-5DBF-4F4E-A710-620CDBD7520F}" srcOrd="0" destOrd="0" presId="urn:microsoft.com/office/officeart/2005/8/layout/default"/>
    <dgm:cxn modelId="{2802A7BF-D0D9-42FC-B387-D74EBE303743}" type="presParOf" srcId="{B9021402-A624-4D1B-B4FA-DFDD4F6D6DCA}" destId="{8A6C769C-5DBF-4F4E-A710-620CDBD7520F}" srcOrd="0" destOrd="0" presId="urn:microsoft.com/office/officeart/2005/8/layout/default"/>
    <dgm:cxn modelId="{5D6190A0-6430-4F61-8CA9-48D4AE862CE1}" type="presParOf" srcId="{B9021402-A624-4D1B-B4FA-DFDD4F6D6DCA}" destId="{7D862878-4B21-4464-9132-14A450937517}" srcOrd="1" destOrd="0" presId="urn:microsoft.com/office/officeart/2005/8/layout/default"/>
    <dgm:cxn modelId="{B0045CAC-6A21-4BF4-8B18-A560A17CD945}" type="presParOf" srcId="{B9021402-A624-4D1B-B4FA-DFDD4F6D6DCA}" destId="{82543D4A-E66E-49A8-9A9B-C5C5FB86C5DE}" srcOrd="2" destOrd="0" presId="urn:microsoft.com/office/officeart/2005/8/layout/default"/>
    <dgm:cxn modelId="{06100BFB-4218-42F1-905D-6206236FA15E}" type="presParOf" srcId="{B9021402-A624-4D1B-B4FA-DFDD4F6D6DCA}" destId="{FA734B90-9113-41F4-9BCD-6047E6EA0016}" srcOrd="3" destOrd="0" presId="urn:microsoft.com/office/officeart/2005/8/layout/default"/>
    <dgm:cxn modelId="{272DF56A-3E8A-4D26-9A15-FB6464123DF9}" type="presParOf" srcId="{B9021402-A624-4D1B-B4FA-DFDD4F6D6DCA}" destId="{EEDF1651-2A3A-40F4-9CD1-C5D47240D7B2}" srcOrd="4" destOrd="0" presId="urn:microsoft.com/office/officeart/2005/8/layout/defaul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A5CDC7-025A-4311-914A-FD37983B324D}">
      <dsp:nvSpPr>
        <dsp:cNvPr id="0" name=""/>
        <dsp:cNvSpPr/>
      </dsp:nvSpPr>
      <dsp:spPr>
        <a:xfrm>
          <a:off x="0" y="10570"/>
          <a:ext cx="10563643" cy="374400"/>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a:sym typeface="Calibri"/>
            </a:rPr>
            <a:t>Ecological Transition and the Demographic Challenge Ministry </a:t>
          </a:r>
          <a:endParaRPr lang="es-ES" sz="1600" kern="1200" dirty="0"/>
        </a:p>
      </dsp:txBody>
      <dsp:txXfrm>
        <a:off x="18277" y="28847"/>
        <a:ext cx="10527089" cy="337846"/>
      </dsp:txXfrm>
    </dsp:sp>
    <dsp:sp modelId="{80E5F576-CA63-4EBB-B3EA-267B40A3F6B1}">
      <dsp:nvSpPr>
        <dsp:cNvPr id="0" name=""/>
        <dsp:cNvSpPr/>
      </dsp:nvSpPr>
      <dsp:spPr>
        <a:xfrm>
          <a:off x="0" y="384970"/>
          <a:ext cx="10563643" cy="7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396"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es-ES" sz="1500" kern="1200" dirty="0"/>
            <a:t>Electric </a:t>
          </a:r>
          <a:r>
            <a:rPr lang="es-ES" sz="1500" kern="1200" dirty="0" err="1"/>
            <a:t>Mobility</a:t>
          </a:r>
          <a:r>
            <a:rPr lang="es-ES" sz="1500" kern="1200" dirty="0"/>
            <a:t>: </a:t>
          </a:r>
          <a:r>
            <a:rPr lang="es-ES" sz="1500" kern="1200" dirty="0" err="1"/>
            <a:t>infrastructure</a:t>
          </a:r>
          <a:r>
            <a:rPr lang="es-ES" sz="1500" kern="1200" dirty="0"/>
            <a:t> </a:t>
          </a:r>
          <a:r>
            <a:rPr lang="es-ES" sz="1500" kern="1200" dirty="0" err="1"/>
            <a:t>for</a:t>
          </a:r>
          <a:r>
            <a:rPr lang="es-ES" sz="1500" kern="1200" dirty="0"/>
            <a:t> </a:t>
          </a:r>
          <a:r>
            <a:rPr lang="es-ES" sz="1500" kern="1200" dirty="0" err="1"/>
            <a:t>recharging</a:t>
          </a:r>
          <a:r>
            <a:rPr lang="es-ES" sz="1500" kern="1200" dirty="0"/>
            <a:t>, </a:t>
          </a:r>
          <a:r>
            <a:rPr lang="es-ES" sz="1500" kern="1200" dirty="0" err="1"/>
            <a:t>innovation</a:t>
          </a:r>
          <a:r>
            <a:rPr lang="es-ES" sz="1500" kern="1200" dirty="0"/>
            <a:t> and </a:t>
          </a:r>
          <a:r>
            <a:rPr lang="es-ES" sz="1500" kern="1200" dirty="0" err="1"/>
            <a:t>electrification</a:t>
          </a:r>
          <a:r>
            <a:rPr lang="es-ES" sz="1500" kern="1200" dirty="0"/>
            <a:t> of </a:t>
          </a:r>
          <a:r>
            <a:rPr lang="es-ES" sz="1500" kern="1200" dirty="0" err="1"/>
            <a:t>the</a:t>
          </a:r>
          <a:r>
            <a:rPr lang="es-ES" sz="1500" kern="1200" dirty="0"/>
            <a:t> </a:t>
          </a:r>
          <a:r>
            <a:rPr lang="es-ES" sz="1500" kern="1200" dirty="0" err="1"/>
            <a:t>fleet</a:t>
          </a:r>
          <a:endParaRPr lang="es-ES" sz="1500" kern="1200" dirty="0"/>
        </a:p>
        <a:p>
          <a:pPr marL="114300" lvl="1" indent="-114300" algn="l" defTabSz="666750">
            <a:lnSpc>
              <a:spcPct val="90000"/>
            </a:lnSpc>
            <a:spcBef>
              <a:spcPct val="0"/>
            </a:spcBef>
            <a:spcAft>
              <a:spcPct val="20000"/>
            </a:spcAft>
            <a:buChar char="••"/>
          </a:pPr>
          <a:r>
            <a:rPr lang="es-ES" sz="1500" kern="1200" dirty="0" err="1"/>
            <a:t>Renewable</a:t>
          </a:r>
          <a:r>
            <a:rPr lang="es-ES" sz="1500" kern="1200" dirty="0"/>
            <a:t> </a:t>
          </a:r>
          <a:r>
            <a:rPr lang="es-ES" sz="1500" kern="1200" dirty="0" err="1"/>
            <a:t>Energy</a:t>
          </a:r>
          <a:endParaRPr lang="es-ES" sz="1500" kern="1200" dirty="0"/>
        </a:p>
        <a:p>
          <a:pPr marL="114300" lvl="1" indent="-114300" algn="l" defTabSz="666750">
            <a:lnSpc>
              <a:spcPct val="90000"/>
            </a:lnSpc>
            <a:spcBef>
              <a:spcPct val="0"/>
            </a:spcBef>
            <a:spcAft>
              <a:spcPct val="20000"/>
            </a:spcAft>
            <a:buChar char="••"/>
          </a:pPr>
          <a:r>
            <a:rPr lang="es-ES" sz="1500" kern="1200" dirty="0"/>
            <a:t>Local </a:t>
          </a:r>
          <a:r>
            <a:rPr lang="es-ES" sz="1500" kern="1200" dirty="0" err="1"/>
            <a:t>Energy</a:t>
          </a:r>
          <a:r>
            <a:rPr lang="es-ES" sz="1500" kern="1200" dirty="0"/>
            <a:t> </a:t>
          </a:r>
          <a:r>
            <a:rPr lang="es-ES" sz="1500" kern="1200" dirty="0" err="1"/>
            <a:t>Communities</a:t>
          </a:r>
          <a:r>
            <a:rPr lang="es-ES" sz="1500" kern="1200" dirty="0"/>
            <a:t> </a:t>
          </a:r>
        </a:p>
      </dsp:txBody>
      <dsp:txXfrm>
        <a:off x="0" y="384970"/>
        <a:ext cx="10563643" cy="724500"/>
      </dsp:txXfrm>
    </dsp:sp>
    <dsp:sp modelId="{C07878DC-4645-4EC8-8A99-B13B5959899C}">
      <dsp:nvSpPr>
        <dsp:cNvPr id="0" name=""/>
        <dsp:cNvSpPr/>
      </dsp:nvSpPr>
      <dsp:spPr>
        <a:xfrm>
          <a:off x="0" y="1109470"/>
          <a:ext cx="10563643" cy="3744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a:sym typeface="Calibri"/>
            </a:rPr>
            <a:t>Transport, Mobility and Urban Agenda Ministry </a:t>
          </a:r>
          <a:endParaRPr lang="es-ES" sz="1600" kern="1200" dirty="0"/>
        </a:p>
      </dsp:txBody>
      <dsp:txXfrm>
        <a:off x="18277" y="1127747"/>
        <a:ext cx="10527089" cy="337846"/>
      </dsp:txXfrm>
    </dsp:sp>
    <dsp:sp modelId="{483D52C4-036B-485B-A779-E40FD3B0B91B}">
      <dsp:nvSpPr>
        <dsp:cNvPr id="0" name=""/>
        <dsp:cNvSpPr/>
      </dsp:nvSpPr>
      <dsp:spPr>
        <a:xfrm>
          <a:off x="0" y="1483870"/>
          <a:ext cx="10563643" cy="48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396"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es-ES" sz="1500" kern="1200" dirty="0" err="1"/>
            <a:t>Sustainable</a:t>
          </a:r>
          <a:r>
            <a:rPr lang="es-ES" sz="1500" kern="1200" dirty="0"/>
            <a:t> and Digital </a:t>
          </a:r>
          <a:r>
            <a:rPr lang="es-ES" sz="1500" kern="1200" dirty="0" err="1"/>
            <a:t>Transportation</a:t>
          </a:r>
          <a:r>
            <a:rPr lang="es-ES" sz="1500" kern="1200" dirty="0"/>
            <a:t> </a:t>
          </a:r>
          <a:r>
            <a:rPr lang="es-ES" sz="1500" kern="1200" dirty="0" err="1"/>
            <a:t>Support</a:t>
          </a:r>
          <a:r>
            <a:rPr lang="es-ES" sz="1500" kern="1200" dirty="0"/>
            <a:t> </a:t>
          </a:r>
          <a:r>
            <a:rPr lang="es-ES" sz="1500" kern="1200" dirty="0" err="1"/>
            <a:t>Program</a:t>
          </a:r>
          <a:endParaRPr lang="es-ES" sz="1500" kern="1200" dirty="0"/>
        </a:p>
        <a:p>
          <a:pPr marL="114300" lvl="1" indent="-114300" algn="l" defTabSz="666750">
            <a:lnSpc>
              <a:spcPct val="90000"/>
            </a:lnSpc>
            <a:spcBef>
              <a:spcPct val="0"/>
            </a:spcBef>
            <a:spcAft>
              <a:spcPct val="20000"/>
            </a:spcAft>
            <a:buChar char="••"/>
          </a:pPr>
          <a:r>
            <a:rPr lang="es-ES" sz="1500" kern="1200" dirty="0"/>
            <a:t>Plan </a:t>
          </a:r>
          <a:r>
            <a:rPr lang="es-ES" sz="1500" kern="1200" dirty="0" err="1"/>
            <a:t>for</a:t>
          </a:r>
          <a:r>
            <a:rPr lang="es-ES" sz="1500" kern="1200" dirty="0"/>
            <a:t> </a:t>
          </a:r>
          <a:r>
            <a:rPr lang="es-ES" sz="1500" kern="1200" dirty="0" err="1"/>
            <a:t>sustainable</a:t>
          </a:r>
          <a:r>
            <a:rPr lang="es-ES" sz="1500" kern="1200" dirty="0"/>
            <a:t>, </a:t>
          </a:r>
          <a:r>
            <a:rPr lang="es-ES" sz="1500" kern="1200" dirty="0" err="1"/>
            <a:t>safe</a:t>
          </a:r>
          <a:r>
            <a:rPr lang="es-ES" sz="1500" kern="1200" dirty="0"/>
            <a:t> and </a:t>
          </a:r>
          <a:r>
            <a:rPr lang="es-ES" sz="1500" kern="1200" dirty="0" err="1"/>
            <a:t>connected</a:t>
          </a:r>
          <a:r>
            <a:rPr lang="es-ES" sz="1500" kern="1200" dirty="0"/>
            <a:t> </a:t>
          </a:r>
          <a:r>
            <a:rPr lang="es-ES" sz="1500" kern="1200" dirty="0" err="1"/>
            <a:t>mobility</a:t>
          </a:r>
          <a:r>
            <a:rPr lang="es-ES" sz="1500" kern="1200" dirty="0"/>
            <a:t> in </a:t>
          </a:r>
          <a:r>
            <a:rPr lang="es-ES" sz="1500" kern="1200" dirty="0" err="1"/>
            <a:t>urban</a:t>
          </a:r>
          <a:r>
            <a:rPr lang="es-ES" sz="1500" kern="1200" dirty="0"/>
            <a:t> and </a:t>
          </a:r>
          <a:r>
            <a:rPr lang="es-ES" sz="1500" kern="1200" dirty="0" err="1"/>
            <a:t>metropolitan</a:t>
          </a:r>
          <a:r>
            <a:rPr lang="es-ES" sz="1500" kern="1200" dirty="0"/>
            <a:t> </a:t>
          </a:r>
          <a:r>
            <a:rPr lang="es-ES" sz="1500" kern="1200" dirty="0" err="1"/>
            <a:t>environments</a:t>
          </a:r>
          <a:r>
            <a:rPr lang="es-ES" sz="1500" kern="1200" dirty="0"/>
            <a:t> (</a:t>
          </a:r>
          <a:r>
            <a:rPr lang="es-ES" sz="1500" kern="1200" dirty="0" err="1"/>
            <a:t>municipalities</a:t>
          </a:r>
          <a:r>
            <a:rPr lang="es-ES" sz="1500" kern="1200" dirty="0"/>
            <a:t> </a:t>
          </a:r>
          <a:r>
            <a:rPr lang="es-ES" sz="1500" kern="1200" dirty="0" err="1"/>
            <a:t>only</a:t>
          </a:r>
          <a:r>
            <a:rPr lang="es-ES" sz="1500" kern="1200" dirty="0"/>
            <a:t>)</a:t>
          </a:r>
        </a:p>
      </dsp:txBody>
      <dsp:txXfrm>
        <a:off x="0" y="1483870"/>
        <a:ext cx="10563643" cy="486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C769C-5DBF-4F4E-A710-620CDBD7520F}">
      <dsp:nvSpPr>
        <dsp:cNvPr id="0" name=""/>
        <dsp:cNvSpPr/>
      </dsp:nvSpPr>
      <dsp:spPr>
        <a:xfrm>
          <a:off x="0"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Low</a:t>
          </a:r>
          <a:r>
            <a:rPr lang="es-ES" sz="1800" b="0" kern="1200" dirty="0"/>
            <a:t> </a:t>
          </a:r>
          <a:r>
            <a:rPr lang="es-ES" sz="1800" b="0" kern="1200" dirty="0" err="1"/>
            <a:t>Emission</a:t>
          </a:r>
          <a:r>
            <a:rPr lang="es-ES" sz="1800" b="0" kern="1200" dirty="0"/>
            <a:t> </a:t>
          </a:r>
          <a:r>
            <a:rPr lang="es-ES" sz="1800" b="0" kern="1200" dirty="0" err="1"/>
            <a:t>Zones</a:t>
          </a:r>
          <a:endParaRPr lang="es-ES" sz="1800" b="0" kern="1200" dirty="0"/>
        </a:p>
      </dsp:txBody>
      <dsp:txXfrm>
        <a:off x="0" y="191734"/>
        <a:ext cx="2326668" cy="1396001"/>
      </dsp:txXfrm>
    </dsp:sp>
    <dsp:sp modelId="{82543D4A-E66E-49A8-9A9B-C5C5FB86C5DE}">
      <dsp:nvSpPr>
        <dsp:cNvPr id="0" name=""/>
        <dsp:cNvSpPr/>
      </dsp:nvSpPr>
      <dsp:spPr>
        <a:xfrm>
          <a:off x="2559335"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Charging</a:t>
          </a:r>
          <a:r>
            <a:rPr lang="es-ES" sz="1800" b="0" kern="1200" dirty="0"/>
            <a:t> </a:t>
          </a:r>
          <a:r>
            <a:rPr lang="es-ES" sz="1800" b="0" kern="1200" dirty="0" err="1"/>
            <a:t>infrastructure</a:t>
          </a:r>
          <a:endParaRPr lang="es-ES" sz="1800" b="0" kern="1200" dirty="0"/>
        </a:p>
      </dsp:txBody>
      <dsp:txXfrm>
        <a:off x="2559335" y="191734"/>
        <a:ext cx="2326668" cy="1396001"/>
      </dsp:txXfrm>
    </dsp:sp>
    <dsp:sp modelId="{EEDF1651-2A3A-40F4-9CD1-C5D47240D7B2}">
      <dsp:nvSpPr>
        <dsp:cNvPr id="0" name=""/>
        <dsp:cNvSpPr/>
      </dsp:nvSpPr>
      <dsp:spPr>
        <a:xfrm>
          <a:off x="5118671"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Renewal</a:t>
          </a:r>
          <a:r>
            <a:rPr lang="es-ES" sz="1800" b="0" kern="1200" dirty="0"/>
            <a:t> of </a:t>
          </a:r>
          <a:r>
            <a:rPr lang="es-ES" sz="1800" b="0" kern="1200" dirty="0" err="1"/>
            <a:t>public</a:t>
          </a:r>
          <a:r>
            <a:rPr lang="es-ES" sz="1800" b="0" kern="1200" dirty="0"/>
            <a:t> </a:t>
          </a:r>
          <a:r>
            <a:rPr lang="es-ES" sz="1800" b="0" kern="1200" dirty="0" err="1"/>
            <a:t>transport</a:t>
          </a:r>
          <a:r>
            <a:rPr lang="es-ES" sz="1800" b="0" kern="1200" dirty="0"/>
            <a:t> </a:t>
          </a:r>
          <a:r>
            <a:rPr lang="es-ES" sz="1800" b="0" kern="1200" dirty="0" err="1"/>
            <a:t>fleets</a:t>
          </a:r>
          <a:endParaRPr lang="es-ES" sz="1800" b="0" kern="1200" dirty="0"/>
        </a:p>
      </dsp:txBody>
      <dsp:txXfrm>
        <a:off x="5118671" y="191734"/>
        <a:ext cx="2326668" cy="13960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C769C-5DBF-4F4E-A710-620CDBD7520F}">
      <dsp:nvSpPr>
        <dsp:cNvPr id="0" name=""/>
        <dsp:cNvSpPr/>
      </dsp:nvSpPr>
      <dsp:spPr>
        <a:xfrm>
          <a:off x="82171"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Biogas</a:t>
          </a:r>
          <a:r>
            <a:rPr lang="es-ES" sz="1800" b="0" kern="1200" dirty="0"/>
            <a:t> </a:t>
          </a:r>
          <a:r>
            <a:rPr lang="es-ES" sz="1800" b="0" kern="1200" dirty="0" err="1"/>
            <a:t>support</a:t>
          </a:r>
          <a:endParaRPr lang="es-ES" sz="1800" b="0" kern="1200" dirty="0"/>
        </a:p>
      </dsp:txBody>
      <dsp:txXfrm>
        <a:off x="82171" y="295"/>
        <a:ext cx="2296413" cy="1377847"/>
      </dsp:txXfrm>
    </dsp:sp>
    <dsp:sp modelId="{82543D4A-E66E-49A8-9A9B-C5C5FB86C5DE}">
      <dsp:nvSpPr>
        <dsp:cNvPr id="0" name=""/>
        <dsp:cNvSpPr/>
      </dsp:nvSpPr>
      <dsp:spPr>
        <a:xfrm>
          <a:off x="2608226"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kern="1200" dirty="0" err="1"/>
            <a:t>Nothing</a:t>
          </a:r>
          <a:r>
            <a:rPr lang="es-ES" sz="1600" b="0" kern="1200" dirty="0"/>
            <a:t> </a:t>
          </a:r>
          <a:r>
            <a:rPr lang="es-ES" sz="1600" b="0" kern="1200" dirty="0" err="1"/>
            <a:t>about</a:t>
          </a:r>
          <a:r>
            <a:rPr lang="es-ES" sz="1600" b="0" kern="1200" dirty="0"/>
            <a:t> </a:t>
          </a:r>
          <a:r>
            <a:rPr lang="es-ES" sz="1600" b="0" kern="1200" dirty="0" err="1"/>
            <a:t>decarbonization</a:t>
          </a:r>
          <a:r>
            <a:rPr lang="es-ES" sz="1600" b="0" kern="1200" dirty="0"/>
            <a:t> of </a:t>
          </a:r>
          <a:r>
            <a:rPr lang="es-ES" sz="1600" b="0" kern="1200" dirty="0" err="1"/>
            <a:t>maritime</a:t>
          </a:r>
          <a:r>
            <a:rPr lang="es-ES" sz="1600" b="0" kern="1200" dirty="0"/>
            <a:t> and air sector </a:t>
          </a:r>
          <a:r>
            <a:rPr lang="es-ES" sz="1600" b="0" kern="1200" dirty="0" err="1"/>
            <a:t>or</a:t>
          </a:r>
          <a:r>
            <a:rPr lang="es-ES" sz="1600" b="0" kern="1200" dirty="0"/>
            <a:t> </a:t>
          </a:r>
          <a:r>
            <a:rPr lang="es-ES" sz="1600" b="0" kern="1200" dirty="0" err="1"/>
            <a:t>electrification</a:t>
          </a:r>
          <a:r>
            <a:rPr lang="es-ES" sz="1600" b="0" kern="1200" dirty="0"/>
            <a:t> of heavy </a:t>
          </a:r>
          <a:r>
            <a:rPr lang="es-ES" sz="1600" b="0" kern="1200" dirty="0" err="1"/>
            <a:t>road</a:t>
          </a:r>
          <a:r>
            <a:rPr lang="es-ES" sz="1600" b="0" kern="1200" dirty="0"/>
            <a:t> </a:t>
          </a:r>
          <a:r>
            <a:rPr lang="es-ES" sz="1600" b="0" kern="1200" dirty="0" err="1"/>
            <a:t>transport</a:t>
          </a:r>
          <a:endParaRPr lang="es-ES" sz="1600" b="0" kern="1200" dirty="0"/>
        </a:p>
      </dsp:txBody>
      <dsp:txXfrm>
        <a:off x="2608226" y="295"/>
        <a:ext cx="2296413" cy="1377847"/>
      </dsp:txXfrm>
    </dsp:sp>
    <dsp:sp modelId="{EEDF1651-2A3A-40F4-9CD1-C5D47240D7B2}">
      <dsp:nvSpPr>
        <dsp:cNvPr id="0" name=""/>
        <dsp:cNvSpPr/>
      </dsp:nvSpPr>
      <dsp:spPr>
        <a:xfrm>
          <a:off x="5134280"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kern="1200" dirty="0" err="1"/>
            <a:t>Nothing</a:t>
          </a:r>
          <a:r>
            <a:rPr lang="es-ES" sz="1600" b="0" kern="1200" dirty="0"/>
            <a:t> </a:t>
          </a:r>
          <a:r>
            <a:rPr lang="es-ES" sz="1600" b="0" kern="1200" dirty="0" err="1"/>
            <a:t>about</a:t>
          </a:r>
          <a:r>
            <a:rPr lang="es-ES" sz="1600" b="0" kern="1200" dirty="0"/>
            <a:t> rail </a:t>
          </a:r>
          <a:r>
            <a:rPr lang="es-ES" sz="1600" b="0" kern="1200" dirty="0" err="1"/>
            <a:t>or</a:t>
          </a:r>
          <a:r>
            <a:rPr lang="es-ES" sz="1600" b="0" kern="1200" dirty="0"/>
            <a:t> active </a:t>
          </a:r>
          <a:r>
            <a:rPr lang="es-ES" sz="1600" b="0" kern="1200" dirty="0" err="1"/>
            <a:t>mobility</a:t>
          </a:r>
          <a:r>
            <a:rPr lang="es-ES" sz="1600" b="0" kern="1200" dirty="0"/>
            <a:t> / micro-</a:t>
          </a:r>
          <a:r>
            <a:rPr lang="es-ES" sz="1600" b="0" kern="1200" dirty="0" err="1"/>
            <a:t>mobility</a:t>
          </a:r>
          <a:endParaRPr lang="es-ES" sz="1600" b="0" kern="1200" dirty="0"/>
        </a:p>
      </dsp:txBody>
      <dsp:txXfrm>
        <a:off x="5134280" y="295"/>
        <a:ext cx="2296413" cy="13778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C769C-5DBF-4F4E-A710-620CDBD7520F}">
      <dsp:nvSpPr>
        <dsp:cNvPr id="0" name=""/>
        <dsp:cNvSpPr/>
      </dsp:nvSpPr>
      <dsp:spPr>
        <a:xfrm>
          <a:off x="0"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Self-consumption</a:t>
          </a:r>
          <a:r>
            <a:rPr lang="es-ES" sz="1800" b="0" kern="1200" dirty="0"/>
            <a:t>, local </a:t>
          </a:r>
          <a:r>
            <a:rPr lang="es-ES" sz="1800" b="0" kern="1200" dirty="0" err="1"/>
            <a:t>energy</a:t>
          </a:r>
          <a:r>
            <a:rPr lang="es-ES" sz="1800" b="0" kern="1200" dirty="0"/>
            <a:t> </a:t>
          </a:r>
          <a:r>
            <a:rPr lang="es-ES" sz="1800" b="0" kern="1200" dirty="0" err="1"/>
            <a:t>communities</a:t>
          </a:r>
          <a:r>
            <a:rPr lang="es-ES" sz="1800" b="0" kern="1200" dirty="0"/>
            <a:t> and “solar </a:t>
          </a:r>
          <a:r>
            <a:rPr lang="es-ES" sz="1800" b="0" kern="1200" dirty="0" err="1"/>
            <a:t>roofs</a:t>
          </a:r>
          <a:r>
            <a:rPr lang="es-ES" sz="1800" b="0" kern="1200" dirty="0"/>
            <a:t>”</a:t>
          </a:r>
        </a:p>
      </dsp:txBody>
      <dsp:txXfrm>
        <a:off x="0" y="191734"/>
        <a:ext cx="2326668" cy="1396001"/>
      </dsp:txXfrm>
    </dsp:sp>
    <dsp:sp modelId="{82543D4A-E66E-49A8-9A9B-C5C5FB86C5DE}">
      <dsp:nvSpPr>
        <dsp:cNvPr id="0" name=""/>
        <dsp:cNvSpPr/>
      </dsp:nvSpPr>
      <dsp:spPr>
        <a:xfrm>
          <a:off x="2559335"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Building</a:t>
          </a:r>
          <a:r>
            <a:rPr lang="es-ES" sz="1800" b="0" kern="1200" dirty="0"/>
            <a:t> </a:t>
          </a:r>
          <a:r>
            <a:rPr lang="es-ES" sz="1800" b="0" kern="1200" dirty="0" err="1"/>
            <a:t>rehabilitation</a:t>
          </a:r>
          <a:r>
            <a:rPr lang="es-ES" sz="1800" b="0" kern="1200" dirty="0"/>
            <a:t> and </a:t>
          </a:r>
          <a:r>
            <a:rPr lang="es-ES" sz="1800" b="0" kern="1200" dirty="0" err="1"/>
            <a:t>urban</a:t>
          </a:r>
          <a:r>
            <a:rPr lang="es-ES" sz="1800" b="0" kern="1200" dirty="0"/>
            <a:t> </a:t>
          </a:r>
          <a:r>
            <a:rPr lang="es-ES" sz="1800" b="0" kern="1200" dirty="0" err="1"/>
            <a:t>renovation</a:t>
          </a:r>
          <a:endParaRPr lang="es-ES" sz="1800" b="0" kern="1200" dirty="0"/>
        </a:p>
      </dsp:txBody>
      <dsp:txXfrm>
        <a:off x="2559335" y="191734"/>
        <a:ext cx="2326668" cy="1396001"/>
      </dsp:txXfrm>
    </dsp:sp>
    <dsp:sp modelId="{EEDF1651-2A3A-40F4-9CD1-C5D47240D7B2}">
      <dsp:nvSpPr>
        <dsp:cNvPr id="0" name=""/>
        <dsp:cNvSpPr/>
      </dsp:nvSpPr>
      <dsp:spPr>
        <a:xfrm>
          <a:off x="5118671"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Energy</a:t>
          </a:r>
          <a:r>
            <a:rPr lang="es-ES" sz="1800" b="0" kern="1200" dirty="0"/>
            <a:t> </a:t>
          </a:r>
          <a:r>
            <a:rPr lang="es-ES" sz="1800" b="0" kern="1200" dirty="0" err="1"/>
            <a:t>efficiency</a:t>
          </a:r>
          <a:r>
            <a:rPr lang="es-ES" sz="1800" b="0" kern="1200" dirty="0"/>
            <a:t> </a:t>
          </a:r>
          <a:r>
            <a:rPr lang="es-ES" sz="1800" b="0" kern="1200" dirty="0" err="1"/>
            <a:t>measures</a:t>
          </a:r>
          <a:r>
            <a:rPr lang="es-ES" sz="1800" b="0" kern="1200" dirty="0"/>
            <a:t> and </a:t>
          </a:r>
          <a:r>
            <a:rPr lang="es-ES" sz="1800" b="0" kern="1200" dirty="0" err="1"/>
            <a:t>deployment</a:t>
          </a:r>
          <a:r>
            <a:rPr lang="es-ES" sz="1800" b="0" kern="1200" dirty="0"/>
            <a:t> of </a:t>
          </a:r>
          <a:r>
            <a:rPr lang="es-ES" sz="1800" b="0" kern="1200" dirty="0" err="1"/>
            <a:t>renewable</a:t>
          </a:r>
          <a:r>
            <a:rPr lang="es-ES" sz="1800" b="0" kern="1200" dirty="0"/>
            <a:t> </a:t>
          </a:r>
          <a:r>
            <a:rPr lang="es-ES" sz="1800" b="0" kern="1200" dirty="0" err="1"/>
            <a:t>energies</a:t>
          </a:r>
          <a:endParaRPr lang="es-ES" sz="1800" b="0" kern="1200" dirty="0"/>
        </a:p>
      </dsp:txBody>
      <dsp:txXfrm>
        <a:off x="5118671" y="191734"/>
        <a:ext cx="2326668" cy="13960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C769C-5DBF-4F4E-A710-620CDBD7520F}">
      <dsp:nvSpPr>
        <dsp:cNvPr id="0" name=""/>
        <dsp:cNvSpPr/>
      </dsp:nvSpPr>
      <dsp:spPr>
        <a:xfrm>
          <a:off x="82171"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Detailed</a:t>
          </a:r>
          <a:r>
            <a:rPr lang="es-ES" sz="1800" b="0" kern="1200" dirty="0"/>
            <a:t> plan </a:t>
          </a:r>
          <a:r>
            <a:rPr lang="es-ES" sz="1800" b="0" kern="1200" dirty="0" err="1"/>
            <a:t>for</a:t>
          </a:r>
          <a:r>
            <a:rPr lang="es-ES" sz="1800" b="0" kern="1200" dirty="0"/>
            <a:t> </a:t>
          </a:r>
          <a:r>
            <a:rPr lang="es-ES" sz="1800" b="0" kern="1200" dirty="0" err="1"/>
            <a:t>elimination</a:t>
          </a:r>
          <a:r>
            <a:rPr lang="es-ES" sz="1800" b="0" kern="1200" dirty="0"/>
            <a:t> of </a:t>
          </a:r>
          <a:r>
            <a:rPr lang="es-ES" sz="1800" b="0" kern="1200" dirty="0" err="1"/>
            <a:t>fossil</a:t>
          </a:r>
          <a:r>
            <a:rPr lang="es-ES" sz="1800" b="0" kern="1200" dirty="0"/>
            <a:t> </a:t>
          </a:r>
          <a:r>
            <a:rPr lang="es-ES" sz="1800" b="0" kern="1200" dirty="0" err="1"/>
            <a:t>fuels</a:t>
          </a:r>
          <a:endParaRPr lang="es-ES" sz="1800" b="0" kern="1200" dirty="0"/>
        </a:p>
      </dsp:txBody>
      <dsp:txXfrm>
        <a:off x="82171" y="295"/>
        <a:ext cx="2296413" cy="1377847"/>
      </dsp:txXfrm>
    </dsp:sp>
    <dsp:sp modelId="{82543D4A-E66E-49A8-9A9B-C5C5FB86C5DE}">
      <dsp:nvSpPr>
        <dsp:cNvPr id="0" name=""/>
        <dsp:cNvSpPr/>
      </dsp:nvSpPr>
      <dsp:spPr>
        <a:xfrm>
          <a:off x="2608226"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0" kern="1200" dirty="0" err="1"/>
            <a:t>Measures</a:t>
          </a:r>
          <a:r>
            <a:rPr lang="es-ES" sz="1400" b="0" kern="1200" dirty="0"/>
            <a:t> </a:t>
          </a:r>
          <a:r>
            <a:rPr lang="es-ES" sz="1400" b="0" kern="1200" dirty="0" err="1"/>
            <a:t>for</a:t>
          </a:r>
          <a:r>
            <a:rPr lang="es-ES" sz="1400" b="0" kern="1200" dirty="0"/>
            <a:t> </a:t>
          </a:r>
          <a:r>
            <a:rPr lang="es-ES" sz="1400" b="0" kern="1200" dirty="0" err="1"/>
            <a:t>the</a:t>
          </a:r>
          <a:r>
            <a:rPr lang="es-ES" sz="1400" b="0" kern="1200" dirty="0"/>
            <a:t> </a:t>
          </a:r>
          <a:r>
            <a:rPr lang="es-ES" sz="1400" b="0" kern="1200" dirty="0" err="1"/>
            <a:t>protection</a:t>
          </a:r>
          <a:r>
            <a:rPr lang="es-ES" sz="1400" b="0" kern="1200" dirty="0"/>
            <a:t> of </a:t>
          </a:r>
          <a:r>
            <a:rPr lang="es-ES" sz="1400" b="0" kern="1200" dirty="0" err="1"/>
            <a:t>the</a:t>
          </a:r>
          <a:r>
            <a:rPr lang="es-ES" sz="1400" b="0" kern="1200" dirty="0"/>
            <a:t> </a:t>
          </a:r>
          <a:r>
            <a:rPr lang="es-ES" sz="1400" b="0" kern="1200" dirty="0" err="1"/>
            <a:t>territory</a:t>
          </a:r>
          <a:r>
            <a:rPr lang="es-ES" sz="1400" b="0" kern="1200" dirty="0"/>
            <a:t>, </a:t>
          </a:r>
          <a:r>
            <a:rPr lang="es-ES" sz="1400" b="0" kern="1200" dirty="0" err="1"/>
            <a:t>landscapes</a:t>
          </a:r>
          <a:r>
            <a:rPr lang="es-ES" sz="1400" b="0" kern="1200" dirty="0"/>
            <a:t> and </a:t>
          </a:r>
          <a:r>
            <a:rPr lang="es-ES" sz="1400" b="0" kern="1200" dirty="0" err="1"/>
            <a:t>biodiversity</a:t>
          </a:r>
          <a:r>
            <a:rPr lang="es-ES" sz="1400" b="0" kern="1200" dirty="0"/>
            <a:t> in </a:t>
          </a:r>
          <a:r>
            <a:rPr lang="es-ES" sz="1400" b="0" kern="1200" dirty="0" err="1"/>
            <a:t>the</a:t>
          </a:r>
          <a:r>
            <a:rPr lang="es-ES" sz="1400" b="0" kern="1200" dirty="0"/>
            <a:t> </a:t>
          </a:r>
          <a:r>
            <a:rPr lang="es-ES" sz="1400" b="0" kern="1200" dirty="0" err="1"/>
            <a:t>process</a:t>
          </a:r>
          <a:r>
            <a:rPr lang="es-ES" sz="1400" b="0" kern="1200" dirty="0"/>
            <a:t> of </a:t>
          </a:r>
          <a:r>
            <a:rPr lang="es-ES" sz="1400" b="0" kern="1200" dirty="0" err="1"/>
            <a:t>deployment</a:t>
          </a:r>
          <a:r>
            <a:rPr lang="es-ES" sz="1400" b="0" kern="1200" dirty="0"/>
            <a:t> of </a:t>
          </a:r>
          <a:r>
            <a:rPr lang="es-ES" sz="1400" b="0" kern="1200" dirty="0" err="1"/>
            <a:t>wind</a:t>
          </a:r>
          <a:r>
            <a:rPr lang="es-ES" sz="1400" b="0" kern="1200" dirty="0"/>
            <a:t> and solar </a:t>
          </a:r>
          <a:r>
            <a:rPr lang="es-ES" sz="1400" b="0" kern="1200" dirty="0" err="1"/>
            <a:t>infrastructure</a:t>
          </a:r>
          <a:endParaRPr lang="es-ES" sz="1400" b="0" kern="1200" dirty="0"/>
        </a:p>
      </dsp:txBody>
      <dsp:txXfrm>
        <a:off x="2608226" y="295"/>
        <a:ext cx="2296413" cy="1377847"/>
      </dsp:txXfrm>
    </dsp:sp>
    <dsp:sp modelId="{EEDF1651-2A3A-40F4-9CD1-C5D47240D7B2}">
      <dsp:nvSpPr>
        <dsp:cNvPr id="0" name=""/>
        <dsp:cNvSpPr/>
      </dsp:nvSpPr>
      <dsp:spPr>
        <a:xfrm>
          <a:off x="5134280"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0" kern="1200" dirty="0" err="1"/>
            <a:t>Elimination</a:t>
          </a:r>
          <a:r>
            <a:rPr lang="es-ES" sz="1400" b="0" kern="1200" dirty="0"/>
            <a:t> targets </a:t>
          </a:r>
          <a:r>
            <a:rPr lang="es-ES" sz="1400" b="0" kern="1200" dirty="0" err="1"/>
            <a:t>for</a:t>
          </a:r>
          <a:r>
            <a:rPr lang="es-ES" sz="1400" b="0" kern="1200" dirty="0"/>
            <a:t> </a:t>
          </a:r>
          <a:r>
            <a:rPr lang="es-ES" sz="1400" b="0" kern="1200" dirty="0" err="1"/>
            <a:t>polluting</a:t>
          </a:r>
          <a:r>
            <a:rPr lang="es-ES" sz="1400" b="0" kern="1200" dirty="0"/>
            <a:t> </a:t>
          </a:r>
          <a:r>
            <a:rPr lang="es-ES" sz="1400" b="0" kern="1200" dirty="0" err="1"/>
            <a:t>heating</a:t>
          </a:r>
          <a:r>
            <a:rPr lang="es-ES" sz="1400" b="0" kern="1200" dirty="0"/>
            <a:t> and </a:t>
          </a:r>
          <a:r>
            <a:rPr lang="es-ES" sz="1400" b="0" kern="1200" dirty="0" err="1"/>
            <a:t>cooling</a:t>
          </a:r>
          <a:r>
            <a:rPr lang="es-ES" sz="1400" b="0" kern="1200" dirty="0"/>
            <a:t> </a:t>
          </a:r>
          <a:r>
            <a:rPr lang="es-ES" sz="1400" b="0" kern="1200" dirty="0" err="1"/>
            <a:t>systems</a:t>
          </a:r>
          <a:endParaRPr lang="es-ES" sz="1400" b="0" kern="1200" dirty="0"/>
        </a:p>
      </dsp:txBody>
      <dsp:txXfrm>
        <a:off x="5134280" y="295"/>
        <a:ext cx="2296413" cy="13778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C769C-5DBF-4F4E-A710-620CDBD7520F}">
      <dsp:nvSpPr>
        <dsp:cNvPr id="0" name=""/>
        <dsp:cNvSpPr/>
      </dsp:nvSpPr>
      <dsp:spPr>
        <a:xfrm>
          <a:off x="0"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Promotion</a:t>
          </a:r>
          <a:r>
            <a:rPr lang="es-ES" sz="1800" b="0" kern="1200" dirty="0"/>
            <a:t> of </a:t>
          </a:r>
          <a:r>
            <a:rPr lang="es-ES" sz="1800" b="0" kern="1200" dirty="0" err="1"/>
            <a:t>organic</a:t>
          </a:r>
          <a:r>
            <a:rPr lang="es-ES" sz="1800" b="0" kern="1200" dirty="0"/>
            <a:t> and </a:t>
          </a:r>
          <a:r>
            <a:rPr lang="es-ES" sz="1800" b="0" kern="1200" dirty="0" err="1"/>
            <a:t>ecological</a:t>
          </a:r>
          <a:r>
            <a:rPr lang="es-ES" sz="1800" b="0" kern="1200" dirty="0"/>
            <a:t> </a:t>
          </a:r>
          <a:r>
            <a:rPr lang="es-ES" sz="1800" b="0" kern="1200" dirty="0" err="1"/>
            <a:t>production</a:t>
          </a:r>
          <a:endParaRPr lang="es-ES" sz="1800" b="0" kern="1200" dirty="0"/>
        </a:p>
      </dsp:txBody>
      <dsp:txXfrm>
        <a:off x="0" y="191734"/>
        <a:ext cx="2326668" cy="1396001"/>
      </dsp:txXfrm>
    </dsp:sp>
    <dsp:sp modelId="{82543D4A-E66E-49A8-9A9B-C5C5FB86C5DE}">
      <dsp:nvSpPr>
        <dsp:cNvPr id="0" name=""/>
        <dsp:cNvSpPr/>
      </dsp:nvSpPr>
      <dsp:spPr>
        <a:xfrm>
          <a:off x="2559335"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Promotion</a:t>
          </a:r>
          <a:r>
            <a:rPr lang="es-ES" sz="1800" b="0" kern="1200" dirty="0"/>
            <a:t> of local, </a:t>
          </a:r>
          <a:r>
            <a:rPr lang="es-ES" sz="1800" b="0" kern="1200" dirty="0" err="1"/>
            <a:t>seasonal</a:t>
          </a:r>
          <a:r>
            <a:rPr lang="es-ES" sz="1800" b="0" kern="1200" dirty="0"/>
            <a:t> and </a:t>
          </a:r>
          <a:r>
            <a:rPr lang="es-ES" sz="1800" b="0" kern="1200" dirty="0" err="1"/>
            <a:t>proximity</a:t>
          </a:r>
          <a:r>
            <a:rPr lang="es-ES" sz="1800" b="0" kern="1200" dirty="0"/>
            <a:t> </a:t>
          </a:r>
          <a:r>
            <a:rPr lang="es-ES" sz="1800" b="0" kern="1200" dirty="0" err="1"/>
            <a:t>consumption</a:t>
          </a:r>
          <a:endParaRPr lang="es-ES" sz="1800" b="0" kern="1200" dirty="0"/>
        </a:p>
      </dsp:txBody>
      <dsp:txXfrm>
        <a:off x="2559335" y="191734"/>
        <a:ext cx="2326668" cy="1396001"/>
      </dsp:txXfrm>
    </dsp:sp>
    <dsp:sp modelId="{EEDF1651-2A3A-40F4-9CD1-C5D47240D7B2}">
      <dsp:nvSpPr>
        <dsp:cNvPr id="0" name=""/>
        <dsp:cNvSpPr/>
      </dsp:nvSpPr>
      <dsp:spPr>
        <a:xfrm>
          <a:off x="5118671" y="191734"/>
          <a:ext cx="2326668" cy="139600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Food</a:t>
          </a:r>
          <a:r>
            <a:rPr lang="es-ES" sz="1800" b="0" kern="1200" dirty="0"/>
            <a:t> </a:t>
          </a:r>
          <a:r>
            <a:rPr lang="es-ES" sz="1800" b="0" kern="1200" dirty="0" err="1"/>
            <a:t>waste</a:t>
          </a:r>
          <a:r>
            <a:rPr lang="es-ES" sz="1800" b="0" kern="1200" dirty="0"/>
            <a:t> </a:t>
          </a:r>
          <a:r>
            <a:rPr lang="es-ES" sz="1800" b="0" kern="1200" dirty="0" err="1"/>
            <a:t>reduction</a:t>
          </a:r>
          <a:r>
            <a:rPr lang="es-ES" sz="1800" b="0" kern="1200" dirty="0"/>
            <a:t> </a:t>
          </a:r>
          <a:r>
            <a:rPr lang="es-ES" sz="1800" b="0" kern="1200" dirty="0" err="1"/>
            <a:t>policies</a:t>
          </a:r>
          <a:endParaRPr lang="es-ES" sz="1800" b="0" kern="1200" dirty="0"/>
        </a:p>
      </dsp:txBody>
      <dsp:txXfrm>
        <a:off x="5118671" y="191734"/>
        <a:ext cx="2326668" cy="13960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C769C-5DBF-4F4E-A710-620CDBD7520F}">
      <dsp:nvSpPr>
        <dsp:cNvPr id="0" name=""/>
        <dsp:cNvSpPr/>
      </dsp:nvSpPr>
      <dsp:spPr>
        <a:xfrm>
          <a:off x="82171"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0" kern="1200" dirty="0" err="1"/>
            <a:t>Measures</a:t>
          </a:r>
          <a:r>
            <a:rPr lang="es-ES" sz="1800" b="0" kern="1200" dirty="0"/>
            <a:t> to reduce </a:t>
          </a:r>
          <a:r>
            <a:rPr lang="es-ES" sz="1800" b="0" kern="1200" dirty="0" err="1"/>
            <a:t>emissions</a:t>
          </a:r>
          <a:r>
            <a:rPr lang="es-ES" sz="1800" b="0" kern="1200" dirty="0"/>
            <a:t> </a:t>
          </a:r>
          <a:r>
            <a:rPr lang="es-ES" sz="1800" b="0" kern="1200" dirty="0" err="1"/>
            <a:t>from</a:t>
          </a:r>
          <a:r>
            <a:rPr lang="es-ES" sz="1800" b="0" kern="1200" dirty="0"/>
            <a:t> </a:t>
          </a:r>
          <a:r>
            <a:rPr lang="es-ES" sz="1800" b="0" kern="1200" dirty="0" err="1"/>
            <a:t>the</a:t>
          </a:r>
          <a:r>
            <a:rPr lang="es-ES" sz="1800" b="0" kern="1200" dirty="0"/>
            <a:t> sector are </a:t>
          </a:r>
          <a:r>
            <a:rPr lang="es-ES" sz="1800" b="0" kern="1200" dirty="0" err="1"/>
            <a:t>not</a:t>
          </a:r>
          <a:r>
            <a:rPr lang="es-ES" sz="1800" b="0" kern="1200" dirty="0"/>
            <a:t> </a:t>
          </a:r>
          <a:r>
            <a:rPr lang="es-ES" sz="1800" b="0" kern="1200" dirty="0" err="1"/>
            <a:t>included</a:t>
          </a:r>
          <a:endParaRPr lang="es-ES" sz="1800" b="0" kern="1200" dirty="0"/>
        </a:p>
      </dsp:txBody>
      <dsp:txXfrm>
        <a:off x="82171" y="295"/>
        <a:ext cx="2296413" cy="1377847"/>
      </dsp:txXfrm>
    </dsp:sp>
    <dsp:sp modelId="{82543D4A-E66E-49A8-9A9B-C5C5FB86C5DE}">
      <dsp:nvSpPr>
        <dsp:cNvPr id="0" name=""/>
        <dsp:cNvSpPr/>
      </dsp:nvSpPr>
      <dsp:spPr>
        <a:xfrm>
          <a:off x="2608226" y="295"/>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b="0" kern="1200" dirty="0" err="1"/>
            <a:t>Measures</a:t>
          </a:r>
          <a:r>
            <a:rPr lang="es-ES" sz="1500" b="0" kern="1200" dirty="0"/>
            <a:t> to </a:t>
          </a:r>
          <a:r>
            <a:rPr lang="es-ES" sz="1500" b="0" kern="1200" dirty="0" err="1"/>
            <a:t>improve</a:t>
          </a:r>
          <a:r>
            <a:rPr lang="es-ES" sz="1500" b="0" kern="1200" dirty="0"/>
            <a:t> </a:t>
          </a:r>
          <a:r>
            <a:rPr lang="es-ES" sz="1500" b="0" kern="1200" dirty="0" err="1"/>
            <a:t>the</a:t>
          </a:r>
          <a:r>
            <a:rPr lang="es-ES" sz="1500" b="0" kern="1200" dirty="0"/>
            <a:t> </a:t>
          </a:r>
          <a:r>
            <a:rPr lang="es-ES" sz="1500" b="0" kern="1200" dirty="0" err="1"/>
            <a:t>energy</a:t>
          </a:r>
          <a:r>
            <a:rPr lang="es-ES" sz="1500" b="0" kern="1200" dirty="0"/>
            <a:t> </a:t>
          </a:r>
          <a:r>
            <a:rPr lang="es-ES" sz="1500" b="0" kern="1200" dirty="0" err="1"/>
            <a:t>efficiency</a:t>
          </a:r>
          <a:r>
            <a:rPr lang="es-ES" sz="1500" b="0" kern="1200" dirty="0"/>
            <a:t> of </a:t>
          </a:r>
          <a:r>
            <a:rPr lang="es-ES" sz="1500" b="0" kern="1200" dirty="0" err="1"/>
            <a:t>buildings</a:t>
          </a:r>
          <a:r>
            <a:rPr lang="es-ES" sz="1500" b="0" kern="1200" dirty="0"/>
            <a:t> (</a:t>
          </a:r>
          <a:r>
            <a:rPr lang="es-ES" sz="1500" b="0" kern="1200" dirty="0" err="1"/>
            <a:t>farms</a:t>
          </a:r>
          <a:r>
            <a:rPr lang="es-ES" sz="1500" b="0" kern="1200" dirty="0"/>
            <a:t> </a:t>
          </a:r>
          <a:r>
            <a:rPr lang="es-ES" sz="1500" b="0" kern="1200" dirty="0" err="1"/>
            <a:t>or</a:t>
          </a:r>
          <a:r>
            <a:rPr lang="es-ES" sz="1500" b="0" kern="1200" dirty="0"/>
            <a:t> </a:t>
          </a:r>
          <a:r>
            <a:rPr lang="es-ES" sz="1500" b="0" kern="1200" dirty="0" err="1"/>
            <a:t>explotation</a:t>
          </a:r>
          <a:r>
            <a:rPr lang="es-ES" sz="1500" b="0" kern="1200" dirty="0"/>
            <a:t> </a:t>
          </a:r>
          <a:r>
            <a:rPr lang="es-ES" sz="1500" b="0" kern="1200" dirty="0" err="1"/>
            <a:t>factories</a:t>
          </a:r>
          <a:r>
            <a:rPr lang="es-ES" sz="1500" b="0" kern="1200" dirty="0"/>
            <a:t>) are </a:t>
          </a:r>
          <a:r>
            <a:rPr lang="es-ES" sz="1500" b="0" kern="1200" dirty="0" err="1"/>
            <a:t>not</a:t>
          </a:r>
          <a:r>
            <a:rPr lang="es-ES" sz="1500" b="0" kern="1200" dirty="0"/>
            <a:t> </a:t>
          </a:r>
          <a:r>
            <a:rPr lang="es-ES" sz="1500" b="0" kern="1200" dirty="0" err="1"/>
            <a:t>included</a:t>
          </a:r>
          <a:endParaRPr lang="es-ES" sz="1500" b="0" kern="1200" dirty="0"/>
        </a:p>
      </dsp:txBody>
      <dsp:txXfrm>
        <a:off x="2608226" y="295"/>
        <a:ext cx="2296413" cy="1377847"/>
      </dsp:txXfrm>
    </dsp:sp>
    <dsp:sp modelId="{EEDF1651-2A3A-40F4-9CD1-C5D47240D7B2}">
      <dsp:nvSpPr>
        <dsp:cNvPr id="0" name=""/>
        <dsp:cNvSpPr/>
      </dsp:nvSpPr>
      <dsp:spPr>
        <a:xfrm>
          <a:off x="5117356" y="6"/>
          <a:ext cx="2296413" cy="1377847"/>
        </a:xfrm>
        <a:prstGeom prst="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b="0" kern="1200" dirty="0" err="1"/>
            <a:t>Measures</a:t>
          </a:r>
          <a:r>
            <a:rPr lang="es-ES" sz="1500" b="0" kern="1200" dirty="0"/>
            <a:t> </a:t>
          </a:r>
          <a:r>
            <a:rPr lang="es-ES" sz="1500" b="0" kern="1200" dirty="0" err="1"/>
            <a:t>to</a:t>
          </a:r>
          <a:r>
            <a:rPr lang="es-ES" sz="1500" b="0" kern="1200" dirty="0"/>
            <a:t> control </a:t>
          </a:r>
          <a:r>
            <a:rPr lang="es-ES" sz="1500" b="0" kern="1200" dirty="0" err="1"/>
            <a:t>pollution</a:t>
          </a:r>
          <a:r>
            <a:rPr lang="es-ES" sz="1500" b="0" kern="1200" dirty="0"/>
            <a:t> and </a:t>
          </a:r>
          <a:r>
            <a:rPr lang="es-ES" sz="1500" b="0" kern="1200" dirty="0" err="1"/>
            <a:t>waste</a:t>
          </a:r>
          <a:r>
            <a:rPr lang="es-ES" sz="1500" b="0" kern="1200" dirty="0"/>
            <a:t> and </a:t>
          </a:r>
          <a:r>
            <a:rPr lang="es-ES" sz="1500" b="0" kern="1200" dirty="0" err="1"/>
            <a:t>to</a:t>
          </a:r>
          <a:r>
            <a:rPr lang="es-ES" sz="1500" b="0" kern="1200" dirty="0"/>
            <a:t> </a:t>
          </a:r>
          <a:r>
            <a:rPr lang="es-ES" sz="1500" b="0" kern="1200" dirty="0" err="1"/>
            <a:t>protect</a:t>
          </a:r>
          <a:r>
            <a:rPr lang="es-ES" sz="1500" b="0" kern="1200" dirty="0"/>
            <a:t> </a:t>
          </a:r>
          <a:r>
            <a:rPr lang="es-ES" sz="1500" b="0" kern="1200" dirty="0" err="1"/>
            <a:t>nature</a:t>
          </a:r>
          <a:r>
            <a:rPr lang="es-ES" sz="1500" b="0" kern="1200" dirty="0"/>
            <a:t>  </a:t>
          </a:r>
          <a:r>
            <a:rPr lang="es-ES" sz="1500" b="0" kern="1200" dirty="0" err="1"/>
            <a:t>from</a:t>
          </a:r>
          <a:r>
            <a:rPr lang="es-ES" sz="1500" b="0" kern="1200" dirty="0"/>
            <a:t> </a:t>
          </a:r>
          <a:r>
            <a:rPr lang="es-ES" sz="1500" b="0" kern="1200" dirty="0" err="1"/>
            <a:t>the</a:t>
          </a:r>
          <a:r>
            <a:rPr lang="es-ES" sz="1500" b="0" kern="1200" dirty="0"/>
            <a:t> expansión of </a:t>
          </a:r>
          <a:r>
            <a:rPr lang="es-ES" sz="1500" b="0" kern="1200" dirty="0" err="1"/>
            <a:t>agriculture</a:t>
          </a:r>
          <a:r>
            <a:rPr lang="es-ES" sz="1500" b="0" kern="1200" dirty="0"/>
            <a:t> and </a:t>
          </a:r>
          <a:r>
            <a:rPr lang="es-ES" sz="1500" b="0" kern="1200" dirty="0" err="1"/>
            <a:t>livestock</a:t>
          </a:r>
          <a:r>
            <a:rPr lang="es-ES" sz="1500" b="0" kern="1200" dirty="0"/>
            <a:t> </a:t>
          </a:r>
          <a:r>
            <a:rPr lang="es-ES" sz="1500" b="0" kern="1200" dirty="0" err="1"/>
            <a:t>factories</a:t>
          </a:r>
          <a:r>
            <a:rPr lang="es-ES" sz="1500" b="0" kern="1200" dirty="0"/>
            <a:t> </a:t>
          </a:r>
        </a:p>
      </dsp:txBody>
      <dsp:txXfrm>
        <a:off x="5117356" y="6"/>
        <a:ext cx="2296413" cy="137784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AFCDE-974F-4515-A716-5A63E1E3FD58}" type="datetimeFigureOut">
              <a:rPr lang="en-BE" smtClean="0"/>
              <a:t>04/07/2021</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424029-03A2-4C21-82F2-F294B13B775A}" type="slidenum">
              <a:rPr lang="en-BE" smtClean="0"/>
              <a:t>‹Nº›</a:t>
            </a:fld>
            <a:endParaRPr lang="en-BE"/>
          </a:p>
        </p:txBody>
      </p:sp>
    </p:spTree>
    <p:extLst>
      <p:ext uri="{BB962C8B-B14F-4D97-AF65-F5344CB8AC3E}">
        <p14:creationId xmlns:p14="http://schemas.microsoft.com/office/powerpoint/2010/main" val="2031568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4831ac7b4b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4831ac7b4b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99343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12490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4831ac7b4b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4831ac7b4b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1437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822137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2873214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3398972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err="1"/>
              <a:t>Mainly</a:t>
            </a:r>
            <a:r>
              <a:rPr lang="es-ES" sz="1200" baseline="0" dirty="0"/>
              <a:t> in: </a:t>
            </a:r>
            <a:r>
              <a:rPr lang="es-ES" sz="1200" baseline="0" dirty="0" err="1"/>
              <a:t>agriculture</a:t>
            </a:r>
            <a:r>
              <a:rPr lang="es-ES" sz="1200" baseline="0" dirty="0"/>
              <a:t> and rural </a:t>
            </a:r>
            <a:r>
              <a:rPr lang="es-ES" sz="1200" baseline="0" dirty="0" err="1"/>
              <a:t>development</a:t>
            </a:r>
            <a:r>
              <a:rPr lang="es-ES" sz="1200" baseline="0" dirty="0"/>
              <a:t>, infraestructura and </a:t>
            </a:r>
            <a:r>
              <a:rPr lang="es-ES" sz="1200" baseline="0" dirty="0" err="1"/>
              <a:t>resilient</a:t>
            </a:r>
            <a:r>
              <a:rPr lang="es-ES" sz="1200" baseline="0" dirty="0"/>
              <a:t> </a:t>
            </a:r>
            <a:r>
              <a:rPr lang="es-ES" sz="1200" baseline="0" dirty="0" err="1"/>
              <a:t>ecosystems</a:t>
            </a:r>
            <a:r>
              <a:rPr lang="es-ES" sz="1200" baseline="0" dirty="0"/>
              <a:t> and </a:t>
            </a:r>
            <a:r>
              <a:rPr lang="es-ES" sz="1200" baseline="0" dirty="0" err="1"/>
              <a:t>indrustry</a:t>
            </a:r>
            <a:r>
              <a:rPr lang="es-ES" sz="1200" baseline="0" dirty="0"/>
              <a:t> and </a:t>
            </a:r>
            <a:r>
              <a:rPr lang="es-ES" sz="1200" baseline="0" dirty="0" err="1"/>
              <a:t>energy</a:t>
            </a:r>
            <a:r>
              <a:rPr lang="es-ES" sz="1200" baseline="0" dirty="0"/>
              <a:t> </a:t>
            </a:r>
            <a:r>
              <a:rPr lang="es-ES" sz="1200" baseline="0" dirty="0" err="1"/>
              <a:t>transition</a:t>
            </a:r>
            <a:r>
              <a:rPr lang="es-ES" sz="1200" baseline="0" dirty="0"/>
              <a:t>. </a:t>
            </a:r>
            <a:endParaRPr lang="es-ES" sz="12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473997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dirty="0" err="1">
                <a:ln>
                  <a:noFill/>
                </a:ln>
                <a:solidFill>
                  <a:srgbClr val="000000"/>
                </a:solidFill>
                <a:effectLst/>
                <a:uFillTx/>
                <a:latin typeface="+mn-lt"/>
                <a:ea typeface="+mn-ea"/>
                <a:cs typeface="+mn-cs"/>
                <a:sym typeface="Calibri"/>
              </a:rPr>
              <a:t>Lack</a:t>
            </a:r>
            <a:r>
              <a:rPr kumimoji="0" lang="es-ES" sz="1200" b="0" i="0" u="none" strike="noStrike" kern="1200" cap="none" spc="0" normalizeH="0" baseline="0" dirty="0">
                <a:ln>
                  <a:noFill/>
                </a:ln>
                <a:solidFill>
                  <a:srgbClr val="000000"/>
                </a:solidFill>
                <a:effectLst/>
                <a:uFillTx/>
                <a:latin typeface="+mn-lt"/>
                <a:ea typeface="+mn-ea"/>
                <a:cs typeface="+mn-cs"/>
                <a:sym typeface="Calibri"/>
              </a:rPr>
              <a:t> of </a:t>
            </a:r>
            <a:r>
              <a:rPr kumimoji="0" lang="es-ES" sz="1200" b="0" i="0" u="none" strike="noStrike" kern="1200" cap="none" spc="0" normalizeH="0" baseline="0" dirty="0" err="1">
                <a:ln>
                  <a:noFill/>
                </a:ln>
                <a:solidFill>
                  <a:srgbClr val="000000"/>
                </a:solidFill>
                <a:effectLst/>
                <a:uFillTx/>
                <a:latin typeface="+mn-lt"/>
                <a:ea typeface="+mn-ea"/>
                <a:cs typeface="+mn-cs"/>
                <a:sym typeface="Calibri"/>
              </a:rPr>
              <a:t>details</a:t>
            </a:r>
            <a:r>
              <a:rPr kumimoji="0" lang="es-ES" sz="1200" b="0" i="0" u="none" strike="noStrike" kern="1200" cap="none" spc="0" normalizeH="0" baseline="0" dirty="0">
                <a:ln>
                  <a:noFill/>
                </a:ln>
                <a:solidFill>
                  <a:srgbClr val="000000"/>
                </a:solidFill>
                <a:effectLst/>
                <a:uFillTx/>
                <a:latin typeface="+mn-lt"/>
                <a:ea typeface="+mn-ea"/>
                <a:cs typeface="+mn-cs"/>
                <a:sym typeface="Calibri"/>
              </a:rPr>
              <a:t>,</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kumimoji="0" lang="es-ES" sz="1200" b="0" i="0" u="none" strike="noStrike" kern="1200" cap="none" spc="0" normalizeH="0" dirty="0" err="1">
                <a:ln>
                  <a:noFill/>
                </a:ln>
                <a:solidFill>
                  <a:srgbClr val="000000"/>
                </a:solidFill>
                <a:effectLst/>
                <a:uFillTx/>
                <a:latin typeface="+mn-lt"/>
                <a:ea typeface="+mn-ea"/>
                <a:cs typeface="+mn-cs"/>
                <a:sym typeface="Calibri"/>
              </a:rPr>
              <a:t>implementarion</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lang="es-ES" sz="1200" kern="1200" dirty="0" err="1">
                <a:solidFill>
                  <a:srgbClr val="000000"/>
                </a:solidFill>
                <a:latin typeface="+mn-lt"/>
                <a:ea typeface="+mn-ea"/>
                <a:cs typeface="+mn-cs"/>
                <a:sym typeface="Calibri"/>
              </a:rPr>
              <a:t>s</a:t>
            </a:r>
            <a:r>
              <a:rPr kumimoji="0" lang="es-ES" sz="1200" b="0" i="0" u="none" strike="noStrike" kern="1200" cap="none" spc="0" normalizeH="0" dirty="0" err="1">
                <a:ln>
                  <a:noFill/>
                </a:ln>
                <a:solidFill>
                  <a:srgbClr val="000000"/>
                </a:solidFill>
                <a:effectLst/>
                <a:uFillTx/>
                <a:latin typeface="+mn-lt"/>
                <a:ea typeface="+mn-ea"/>
                <a:cs typeface="+mn-cs"/>
                <a:sym typeface="Calibri"/>
              </a:rPr>
              <a:t>chedule</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kumimoji="0" lang="es-ES" sz="1200" b="0" i="0" u="none" strike="noStrike" kern="1200" cap="none" spc="0" normalizeH="0" dirty="0" err="1">
                <a:ln>
                  <a:noFill/>
                </a:ln>
                <a:solidFill>
                  <a:srgbClr val="000000"/>
                </a:solidFill>
                <a:effectLst/>
                <a:uFillTx/>
                <a:latin typeface="+mn-lt"/>
                <a:ea typeface="+mn-ea"/>
                <a:cs typeface="+mn-cs"/>
                <a:sym typeface="Calibri"/>
              </a:rPr>
              <a:t>criteria</a:t>
            </a:r>
            <a:r>
              <a:rPr kumimoji="0" lang="es-ES" sz="1200" b="0" i="0" u="none" strike="noStrike" kern="1200" cap="none" spc="0" normalizeH="0" dirty="0">
                <a:ln>
                  <a:noFill/>
                </a:ln>
                <a:solidFill>
                  <a:srgbClr val="000000"/>
                </a:solidFill>
                <a:effectLst/>
                <a:uFillTx/>
                <a:latin typeface="+mn-lt"/>
                <a:ea typeface="+mn-ea"/>
                <a:cs typeface="+mn-cs"/>
                <a:sym typeface="Calibri"/>
              </a:rPr>
              <a:t> and </a:t>
            </a:r>
            <a:r>
              <a:rPr kumimoji="0" lang="es-ES" sz="1200" b="0" i="0" u="none" strike="noStrike" kern="1200" cap="none" spc="0" normalizeH="0" dirty="0" err="1">
                <a:ln>
                  <a:noFill/>
                </a:ln>
                <a:solidFill>
                  <a:srgbClr val="000000"/>
                </a:solidFill>
                <a:effectLst/>
                <a:uFillTx/>
                <a:latin typeface="+mn-lt"/>
                <a:ea typeface="+mn-ea"/>
                <a:cs typeface="+mn-cs"/>
                <a:sym typeface="Calibri"/>
              </a:rPr>
              <a:t>impact</a:t>
            </a:r>
            <a:r>
              <a:rPr kumimoji="0" lang="es-ES" sz="1200" b="0" i="0" u="none" strike="noStrike" kern="1200" cap="none" spc="0" normalizeH="0" dirty="0">
                <a:ln>
                  <a:noFill/>
                </a:ln>
                <a:solidFill>
                  <a:srgbClr val="000000"/>
                </a:solidFill>
                <a:effectLst/>
                <a:uFillTx/>
                <a:latin typeface="+mn-lt"/>
                <a:ea typeface="+mn-ea"/>
                <a:cs typeface="+mn-cs"/>
                <a:sym typeface="Calibri"/>
              </a:rPr>
              <a:t> objetives</a:t>
            </a:r>
            <a:endParaRPr kumimoji="0" lang="es-ES" sz="1200" b="0" i="0" u="none" strike="noStrike" kern="1200" cap="none" spc="0" normalizeH="0" baseline="0" dirty="0">
              <a:ln>
                <a:noFill/>
              </a:ln>
              <a:solidFill>
                <a:srgbClr val="000000"/>
              </a:solidFill>
              <a:effectLst/>
              <a:uFillTx/>
              <a:latin typeface="+mn-lt"/>
              <a:ea typeface="+mn-ea"/>
              <a:cs typeface="+mn-cs"/>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3569832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dirty="0" err="1">
                <a:ln>
                  <a:noFill/>
                </a:ln>
                <a:solidFill>
                  <a:srgbClr val="000000"/>
                </a:solidFill>
                <a:effectLst/>
                <a:uFillTx/>
                <a:latin typeface="+mn-lt"/>
                <a:ea typeface="+mn-ea"/>
                <a:cs typeface="+mn-cs"/>
                <a:sym typeface="Calibri"/>
              </a:rPr>
              <a:t>Lack</a:t>
            </a:r>
            <a:r>
              <a:rPr kumimoji="0" lang="es-ES" sz="1200" b="0" i="0" u="none" strike="noStrike" kern="1200" cap="none" spc="0" normalizeH="0" baseline="0" dirty="0">
                <a:ln>
                  <a:noFill/>
                </a:ln>
                <a:solidFill>
                  <a:srgbClr val="000000"/>
                </a:solidFill>
                <a:effectLst/>
                <a:uFillTx/>
                <a:latin typeface="+mn-lt"/>
                <a:ea typeface="+mn-ea"/>
                <a:cs typeface="+mn-cs"/>
                <a:sym typeface="Calibri"/>
              </a:rPr>
              <a:t> of </a:t>
            </a:r>
            <a:r>
              <a:rPr kumimoji="0" lang="es-ES" sz="1200" b="0" i="0" u="none" strike="noStrike" kern="1200" cap="none" spc="0" normalizeH="0" baseline="0" dirty="0" err="1">
                <a:ln>
                  <a:noFill/>
                </a:ln>
                <a:solidFill>
                  <a:srgbClr val="000000"/>
                </a:solidFill>
                <a:effectLst/>
                <a:uFillTx/>
                <a:latin typeface="+mn-lt"/>
                <a:ea typeface="+mn-ea"/>
                <a:cs typeface="+mn-cs"/>
                <a:sym typeface="Calibri"/>
              </a:rPr>
              <a:t>details</a:t>
            </a:r>
            <a:r>
              <a:rPr kumimoji="0" lang="es-ES" sz="1200" b="0" i="0" u="none" strike="noStrike" kern="1200" cap="none" spc="0" normalizeH="0" baseline="0" dirty="0">
                <a:ln>
                  <a:noFill/>
                </a:ln>
                <a:solidFill>
                  <a:srgbClr val="000000"/>
                </a:solidFill>
                <a:effectLst/>
                <a:uFillTx/>
                <a:latin typeface="+mn-lt"/>
                <a:ea typeface="+mn-ea"/>
                <a:cs typeface="+mn-cs"/>
                <a:sym typeface="Calibri"/>
              </a:rPr>
              <a:t>,</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kumimoji="0" lang="es-ES" sz="1200" b="0" i="0" u="none" strike="noStrike" kern="1200" cap="none" spc="0" normalizeH="0" dirty="0" err="1">
                <a:ln>
                  <a:noFill/>
                </a:ln>
                <a:solidFill>
                  <a:srgbClr val="000000"/>
                </a:solidFill>
                <a:effectLst/>
                <a:uFillTx/>
                <a:latin typeface="+mn-lt"/>
                <a:ea typeface="+mn-ea"/>
                <a:cs typeface="+mn-cs"/>
                <a:sym typeface="Calibri"/>
              </a:rPr>
              <a:t>implementarion</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lang="es-ES" sz="1200" kern="1200" dirty="0" err="1">
                <a:solidFill>
                  <a:srgbClr val="000000"/>
                </a:solidFill>
                <a:latin typeface="+mn-lt"/>
                <a:ea typeface="+mn-ea"/>
                <a:cs typeface="+mn-cs"/>
                <a:sym typeface="Calibri"/>
              </a:rPr>
              <a:t>s</a:t>
            </a:r>
            <a:r>
              <a:rPr kumimoji="0" lang="es-ES" sz="1200" b="0" i="0" u="none" strike="noStrike" kern="1200" cap="none" spc="0" normalizeH="0" dirty="0" err="1">
                <a:ln>
                  <a:noFill/>
                </a:ln>
                <a:solidFill>
                  <a:srgbClr val="000000"/>
                </a:solidFill>
                <a:effectLst/>
                <a:uFillTx/>
                <a:latin typeface="+mn-lt"/>
                <a:ea typeface="+mn-ea"/>
                <a:cs typeface="+mn-cs"/>
                <a:sym typeface="Calibri"/>
              </a:rPr>
              <a:t>chedule</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kumimoji="0" lang="es-ES" sz="1200" b="0" i="0" u="none" strike="noStrike" kern="1200" cap="none" spc="0" normalizeH="0" dirty="0" err="1">
                <a:ln>
                  <a:noFill/>
                </a:ln>
                <a:solidFill>
                  <a:srgbClr val="000000"/>
                </a:solidFill>
                <a:effectLst/>
                <a:uFillTx/>
                <a:latin typeface="+mn-lt"/>
                <a:ea typeface="+mn-ea"/>
                <a:cs typeface="+mn-cs"/>
                <a:sym typeface="Calibri"/>
              </a:rPr>
              <a:t>criteria</a:t>
            </a:r>
            <a:r>
              <a:rPr kumimoji="0" lang="es-ES" sz="1200" b="0" i="0" u="none" strike="noStrike" kern="1200" cap="none" spc="0" normalizeH="0" dirty="0">
                <a:ln>
                  <a:noFill/>
                </a:ln>
                <a:solidFill>
                  <a:srgbClr val="000000"/>
                </a:solidFill>
                <a:effectLst/>
                <a:uFillTx/>
                <a:latin typeface="+mn-lt"/>
                <a:ea typeface="+mn-ea"/>
                <a:cs typeface="+mn-cs"/>
                <a:sym typeface="Calibri"/>
              </a:rPr>
              <a:t> and </a:t>
            </a:r>
            <a:r>
              <a:rPr kumimoji="0" lang="es-ES" sz="1200" b="0" i="0" u="none" strike="noStrike" kern="1200" cap="none" spc="0" normalizeH="0" dirty="0" err="1">
                <a:ln>
                  <a:noFill/>
                </a:ln>
                <a:solidFill>
                  <a:srgbClr val="000000"/>
                </a:solidFill>
                <a:effectLst/>
                <a:uFillTx/>
                <a:latin typeface="+mn-lt"/>
                <a:ea typeface="+mn-ea"/>
                <a:cs typeface="+mn-cs"/>
                <a:sym typeface="Calibri"/>
              </a:rPr>
              <a:t>impact</a:t>
            </a:r>
            <a:r>
              <a:rPr kumimoji="0" lang="es-ES" sz="1200" b="0" i="0" u="none" strike="noStrike" kern="1200" cap="none" spc="0" normalizeH="0" dirty="0">
                <a:ln>
                  <a:noFill/>
                </a:ln>
                <a:solidFill>
                  <a:srgbClr val="000000"/>
                </a:solidFill>
                <a:effectLst/>
                <a:uFillTx/>
                <a:latin typeface="+mn-lt"/>
                <a:ea typeface="+mn-ea"/>
                <a:cs typeface="+mn-cs"/>
                <a:sym typeface="Calibri"/>
              </a:rPr>
              <a:t> objetives</a:t>
            </a:r>
            <a:endParaRPr kumimoji="0" lang="es-ES" sz="1200" b="0" i="0" u="none" strike="noStrike" kern="1200" cap="none" spc="0" normalizeH="0" baseline="0" dirty="0">
              <a:ln>
                <a:noFill/>
              </a:ln>
              <a:solidFill>
                <a:srgbClr val="000000"/>
              </a:solidFill>
              <a:effectLst/>
              <a:uFillTx/>
              <a:latin typeface="+mn-lt"/>
              <a:ea typeface="+mn-ea"/>
              <a:cs typeface="+mn-cs"/>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3324311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dirty="0" err="1">
                <a:ln>
                  <a:noFill/>
                </a:ln>
                <a:solidFill>
                  <a:srgbClr val="000000"/>
                </a:solidFill>
                <a:effectLst/>
                <a:uFillTx/>
                <a:latin typeface="+mn-lt"/>
                <a:ea typeface="+mn-ea"/>
                <a:cs typeface="+mn-cs"/>
                <a:sym typeface="Calibri"/>
              </a:rPr>
              <a:t>Lack</a:t>
            </a:r>
            <a:r>
              <a:rPr kumimoji="0" lang="es-ES" sz="1200" b="0" i="0" u="none" strike="noStrike" kern="1200" cap="none" spc="0" normalizeH="0" baseline="0" dirty="0">
                <a:ln>
                  <a:noFill/>
                </a:ln>
                <a:solidFill>
                  <a:srgbClr val="000000"/>
                </a:solidFill>
                <a:effectLst/>
                <a:uFillTx/>
                <a:latin typeface="+mn-lt"/>
                <a:ea typeface="+mn-ea"/>
                <a:cs typeface="+mn-cs"/>
                <a:sym typeface="Calibri"/>
              </a:rPr>
              <a:t> of </a:t>
            </a:r>
            <a:r>
              <a:rPr kumimoji="0" lang="es-ES" sz="1200" b="0" i="0" u="none" strike="noStrike" kern="1200" cap="none" spc="0" normalizeH="0" baseline="0" dirty="0" err="1">
                <a:ln>
                  <a:noFill/>
                </a:ln>
                <a:solidFill>
                  <a:srgbClr val="000000"/>
                </a:solidFill>
                <a:effectLst/>
                <a:uFillTx/>
                <a:latin typeface="+mn-lt"/>
                <a:ea typeface="+mn-ea"/>
                <a:cs typeface="+mn-cs"/>
                <a:sym typeface="Calibri"/>
              </a:rPr>
              <a:t>details</a:t>
            </a:r>
            <a:r>
              <a:rPr kumimoji="0" lang="es-ES" sz="1200" b="0" i="0" u="none" strike="noStrike" kern="1200" cap="none" spc="0" normalizeH="0" baseline="0" dirty="0">
                <a:ln>
                  <a:noFill/>
                </a:ln>
                <a:solidFill>
                  <a:srgbClr val="000000"/>
                </a:solidFill>
                <a:effectLst/>
                <a:uFillTx/>
                <a:latin typeface="+mn-lt"/>
                <a:ea typeface="+mn-ea"/>
                <a:cs typeface="+mn-cs"/>
                <a:sym typeface="Calibri"/>
              </a:rPr>
              <a:t>,</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kumimoji="0" lang="es-ES" sz="1200" b="0" i="0" u="none" strike="noStrike" kern="1200" cap="none" spc="0" normalizeH="0" dirty="0" err="1">
                <a:ln>
                  <a:noFill/>
                </a:ln>
                <a:solidFill>
                  <a:srgbClr val="000000"/>
                </a:solidFill>
                <a:effectLst/>
                <a:uFillTx/>
                <a:latin typeface="+mn-lt"/>
                <a:ea typeface="+mn-ea"/>
                <a:cs typeface="+mn-cs"/>
                <a:sym typeface="Calibri"/>
              </a:rPr>
              <a:t>implementarion</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lang="es-ES" sz="1200" kern="1200" dirty="0" err="1">
                <a:solidFill>
                  <a:srgbClr val="000000"/>
                </a:solidFill>
                <a:latin typeface="+mn-lt"/>
                <a:ea typeface="+mn-ea"/>
                <a:cs typeface="+mn-cs"/>
                <a:sym typeface="Calibri"/>
              </a:rPr>
              <a:t>s</a:t>
            </a:r>
            <a:r>
              <a:rPr kumimoji="0" lang="es-ES" sz="1200" b="0" i="0" u="none" strike="noStrike" kern="1200" cap="none" spc="0" normalizeH="0" dirty="0" err="1">
                <a:ln>
                  <a:noFill/>
                </a:ln>
                <a:solidFill>
                  <a:srgbClr val="000000"/>
                </a:solidFill>
                <a:effectLst/>
                <a:uFillTx/>
                <a:latin typeface="+mn-lt"/>
                <a:ea typeface="+mn-ea"/>
                <a:cs typeface="+mn-cs"/>
                <a:sym typeface="Calibri"/>
              </a:rPr>
              <a:t>chedule</a:t>
            </a:r>
            <a:r>
              <a:rPr kumimoji="0" lang="es-ES" sz="1200" b="0" i="0" u="none" strike="noStrike" kern="1200" cap="none" spc="0" normalizeH="0" dirty="0">
                <a:ln>
                  <a:noFill/>
                </a:ln>
                <a:solidFill>
                  <a:srgbClr val="000000"/>
                </a:solidFill>
                <a:effectLst/>
                <a:uFillTx/>
                <a:latin typeface="+mn-lt"/>
                <a:ea typeface="+mn-ea"/>
                <a:cs typeface="+mn-cs"/>
                <a:sym typeface="Calibri"/>
              </a:rPr>
              <a:t>, </a:t>
            </a:r>
            <a:r>
              <a:rPr kumimoji="0" lang="es-ES" sz="1200" b="0" i="0" u="none" strike="noStrike" kern="1200" cap="none" spc="0" normalizeH="0" dirty="0" err="1">
                <a:ln>
                  <a:noFill/>
                </a:ln>
                <a:solidFill>
                  <a:srgbClr val="000000"/>
                </a:solidFill>
                <a:effectLst/>
                <a:uFillTx/>
                <a:latin typeface="+mn-lt"/>
                <a:ea typeface="+mn-ea"/>
                <a:cs typeface="+mn-cs"/>
                <a:sym typeface="Calibri"/>
              </a:rPr>
              <a:t>criteria</a:t>
            </a:r>
            <a:r>
              <a:rPr kumimoji="0" lang="es-ES" sz="1200" b="0" i="0" u="none" strike="noStrike" kern="1200" cap="none" spc="0" normalizeH="0" dirty="0">
                <a:ln>
                  <a:noFill/>
                </a:ln>
                <a:solidFill>
                  <a:srgbClr val="000000"/>
                </a:solidFill>
                <a:effectLst/>
                <a:uFillTx/>
                <a:latin typeface="+mn-lt"/>
                <a:ea typeface="+mn-ea"/>
                <a:cs typeface="+mn-cs"/>
                <a:sym typeface="Calibri"/>
              </a:rPr>
              <a:t> and </a:t>
            </a:r>
            <a:r>
              <a:rPr kumimoji="0" lang="es-ES" sz="1200" b="0" i="0" u="none" strike="noStrike" kern="1200" cap="none" spc="0" normalizeH="0" dirty="0" err="1">
                <a:ln>
                  <a:noFill/>
                </a:ln>
                <a:solidFill>
                  <a:srgbClr val="000000"/>
                </a:solidFill>
                <a:effectLst/>
                <a:uFillTx/>
                <a:latin typeface="+mn-lt"/>
                <a:ea typeface="+mn-ea"/>
                <a:cs typeface="+mn-cs"/>
                <a:sym typeface="Calibri"/>
              </a:rPr>
              <a:t>impact</a:t>
            </a:r>
            <a:r>
              <a:rPr kumimoji="0" lang="es-ES" sz="1200" b="0" i="0" u="none" strike="noStrike" kern="1200" cap="none" spc="0" normalizeH="0" dirty="0">
                <a:ln>
                  <a:noFill/>
                </a:ln>
                <a:solidFill>
                  <a:srgbClr val="000000"/>
                </a:solidFill>
                <a:effectLst/>
                <a:uFillTx/>
                <a:latin typeface="+mn-lt"/>
                <a:ea typeface="+mn-ea"/>
                <a:cs typeface="+mn-cs"/>
                <a:sym typeface="Calibri"/>
              </a:rPr>
              <a:t> objetives</a:t>
            </a:r>
            <a:endParaRPr kumimoji="0" lang="es-ES" sz="1200" b="0" i="0" u="none" strike="noStrike" kern="1200" cap="none" spc="0" normalizeH="0" baseline="0" dirty="0">
              <a:ln>
                <a:noFill/>
              </a:ln>
              <a:solidFill>
                <a:srgbClr val="000000"/>
              </a:solidFill>
              <a:effectLst/>
              <a:uFillTx/>
              <a:latin typeface="+mn-lt"/>
              <a:ea typeface="+mn-ea"/>
              <a:cs typeface="+mn-cs"/>
              <a:sym typeface="Calibri"/>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712979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831ac7b4b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831ac7b4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5186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olo Testo"/>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Titolo Testo</a:t>
            </a:r>
          </a:p>
        </p:txBody>
      </p:sp>
      <p:sp>
        <p:nvSpPr>
          <p:cNvPr id="12" name="Corpo livello uno…"/>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Titolo Testo</a:t>
            </a:r>
          </a:p>
        </p:txBody>
      </p:sp>
      <p:sp>
        <p:nvSpPr>
          <p:cNvPr id="3" name="Corpo livello uno…"/>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11095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mailto:daniel.sanz@ecodes.org"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ecodes.org/" TargetMode="External"/><Relationship Id="rId5" Type="http://schemas.openxmlformats.org/officeDocument/2006/relationships/hyperlink" Target="mailto:cristian.quilez@ecodes.org" TargetMode="External"/><Relationship Id="rId4" Type="http://schemas.openxmlformats.org/officeDocument/2006/relationships/hyperlink" Target="mailto:monica.vidal@ecodes.org" TargetMode="External"/><Relationship Id="rId9"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13" Type="http://schemas.openxmlformats.org/officeDocument/2006/relationships/diagramColors" Target="../diagrams/colors3.xml"/><Relationship Id="rId3" Type="http://schemas.openxmlformats.org/officeDocument/2006/relationships/image" Target="../media/image3.jpg"/><Relationship Id="rId7" Type="http://schemas.openxmlformats.org/officeDocument/2006/relationships/diagramQuickStyle" Target="../diagrams/quickStyle2.xml"/><Relationship Id="rId12"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Layout" Target="../diagrams/layout2.xml"/><Relationship Id="rId11" Type="http://schemas.openxmlformats.org/officeDocument/2006/relationships/diagramLayout" Target="../diagrams/layout3.xml"/><Relationship Id="rId5" Type="http://schemas.openxmlformats.org/officeDocument/2006/relationships/diagramData" Target="../diagrams/data2.xml"/><Relationship Id="rId10" Type="http://schemas.openxmlformats.org/officeDocument/2006/relationships/diagramData" Target="../diagrams/data3.xml"/><Relationship Id="rId4" Type="http://schemas.openxmlformats.org/officeDocument/2006/relationships/image" Target="../media/image2.jpg"/><Relationship Id="rId9" Type="http://schemas.microsoft.com/office/2007/relationships/diagramDrawing" Target="../diagrams/drawing2.xml"/><Relationship Id="rId14" Type="http://schemas.microsoft.com/office/2007/relationships/diagramDrawing" Target="../diagrams/drawing3.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4.xml"/><Relationship Id="rId13" Type="http://schemas.openxmlformats.org/officeDocument/2006/relationships/diagramColors" Target="../diagrams/colors5.xml"/><Relationship Id="rId3" Type="http://schemas.openxmlformats.org/officeDocument/2006/relationships/image" Target="../media/image3.jpg"/><Relationship Id="rId7" Type="http://schemas.openxmlformats.org/officeDocument/2006/relationships/diagramQuickStyle" Target="../diagrams/quickStyle4.xml"/><Relationship Id="rId12" Type="http://schemas.openxmlformats.org/officeDocument/2006/relationships/diagramQuickStyle" Target="../diagrams/quickStyle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Layout" Target="../diagrams/layout4.xml"/><Relationship Id="rId11" Type="http://schemas.openxmlformats.org/officeDocument/2006/relationships/diagramLayout" Target="../diagrams/layout5.xml"/><Relationship Id="rId5" Type="http://schemas.openxmlformats.org/officeDocument/2006/relationships/diagramData" Target="../diagrams/data4.xml"/><Relationship Id="rId10" Type="http://schemas.openxmlformats.org/officeDocument/2006/relationships/diagramData" Target="../diagrams/data5.xml"/><Relationship Id="rId4" Type="http://schemas.openxmlformats.org/officeDocument/2006/relationships/image" Target="../media/image2.jpg"/><Relationship Id="rId9" Type="http://schemas.microsoft.com/office/2007/relationships/diagramDrawing" Target="../diagrams/drawing4.xml"/><Relationship Id="rId14" Type="http://schemas.microsoft.com/office/2007/relationships/diagramDrawing" Target="../diagrams/drawing5.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6.xml"/><Relationship Id="rId13" Type="http://schemas.openxmlformats.org/officeDocument/2006/relationships/diagramColors" Target="../diagrams/colors7.xml"/><Relationship Id="rId3" Type="http://schemas.openxmlformats.org/officeDocument/2006/relationships/image" Target="../media/image3.jpg"/><Relationship Id="rId7" Type="http://schemas.openxmlformats.org/officeDocument/2006/relationships/diagramQuickStyle" Target="../diagrams/quickStyle6.xml"/><Relationship Id="rId12" Type="http://schemas.openxmlformats.org/officeDocument/2006/relationships/diagramQuickStyle" Target="../diagrams/quickStyle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Layout" Target="../diagrams/layout6.xml"/><Relationship Id="rId11" Type="http://schemas.openxmlformats.org/officeDocument/2006/relationships/diagramLayout" Target="../diagrams/layout7.xml"/><Relationship Id="rId5" Type="http://schemas.openxmlformats.org/officeDocument/2006/relationships/diagramData" Target="../diagrams/data6.xml"/><Relationship Id="rId10" Type="http://schemas.openxmlformats.org/officeDocument/2006/relationships/diagramData" Target="../diagrams/data7.xml"/><Relationship Id="rId4" Type="http://schemas.openxmlformats.org/officeDocument/2006/relationships/image" Target="../media/image2.jpg"/><Relationship Id="rId9" Type="http://schemas.microsoft.com/office/2007/relationships/diagramDrawing" Target="../diagrams/drawing6.xml"/><Relationship Id="rId14" Type="http://schemas.microsoft.com/office/2007/relationships/diagramDrawing" Target="../diagrams/drawing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p:nvPr/>
        </p:nvSpPr>
        <p:spPr>
          <a:xfrm>
            <a:off x="-12067" y="-12067"/>
            <a:ext cx="122644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3" name="Google Shape;63;p14"/>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4" name="Google Shape;64;p14"/>
          <p:cNvSpPr/>
          <p:nvPr/>
        </p:nvSpPr>
        <p:spPr>
          <a:xfrm>
            <a:off x="265800" y="245000"/>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5" name="Google Shape;65;p14"/>
          <p:cNvSpPr txBox="1"/>
          <p:nvPr/>
        </p:nvSpPr>
        <p:spPr>
          <a:xfrm>
            <a:off x="576719" y="1607241"/>
            <a:ext cx="10059200" cy="2875600"/>
          </a:xfrm>
          <a:prstGeom prst="rect">
            <a:avLst/>
          </a:prstGeom>
          <a:noFill/>
          <a:ln>
            <a:noFill/>
          </a:ln>
        </p:spPr>
        <p:txBody>
          <a:bodyPr spcFirstLastPara="1" wrap="square" lIns="121900" tIns="121900" rIns="121900" bIns="121900" anchor="t" anchorCtr="0">
            <a:noAutofit/>
          </a:bodyPr>
          <a:lstStyle/>
          <a:p>
            <a:r>
              <a:rPr lang="en-US" sz="4400" b="1" dirty="0">
                <a:solidFill>
                  <a:srgbClr val="0A0D4A"/>
                </a:solidFill>
                <a:latin typeface="Work Sans"/>
                <a:ea typeface="Work Sans"/>
                <a:cs typeface="Work Sans"/>
                <a:sym typeface="Work Sans"/>
              </a:rPr>
              <a:t>How Green are the Recovery Plans? </a:t>
            </a:r>
            <a:endParaRPr sz="4400" b="1" dirty="0">
              <a:solidFill>
                <a:srgbClr val="0A0D4A"/>
              </a:solidFill>
              <a:latin typeface="Work Sans"/>
              <a:ea typeface="Work Sans"/>
              <a:cs typeface="Work Sans"/>
              <a:sym typeface="Work Sans"/>
            </a:endParaRPr>
          </a:p>
          <a:p>
            <a:endParaRPr lang="en-US" sz="1600" dirty="0">
              <a:solidFill>
                <a:srgbClr val="0A0D4A"/>
              </a:solidFill>
            </a:endParaRPr>
          </a:p>
          <a:p>
            <a:pPr algn="r"/>
            <a:endParaRPr lang="en-US" sz="1600" dirty="0">
              <a:solidFill>
                <a:srgbClr val="0A0D4A"/>
              </a:solidFill>
              <a:latin typeface="Work Sans" panose="020B0604020202020204" charset="0"/>
            </a:endParaRPr>
          </a:p>
          <a:p>
            <a:pPr algn="r"/>
            <a:endParaRPr lang="en-US" sz="1600" dirty="0">
              <a:solidFill>
                <a:srgbClr val="0A0D4A"/>
              </a:solidFill>
              <a:latin typeface="Work Sans" panose="020B0604020202020204" charset="0"/>
            </a:endParaRPr>
          </a:p>
          <a:p>
            <a:pPr algn="r"/>
            <a:r>
              <a:rPr lang="en-US" sz="1600" dirty="0">
                <a:solidFill>
                  <a:srgbClr val="0A0D4A"/>
                </a:solidFill>
                <a:latin typeface="Work Sans" panose="020B0604020202020204" charset="0"/>
              </a:rPr>
              <a:t>Brussels, 23 March 2021</a:t>
            </a:r>
            <a:endParaRPr sz="1600" dirty="0">
              <a:solidFill>
                <a:srgbClr val="0A0D4A"/>
              </a:solidFill>
              <a:latin typeface="Work Sans" panose="020B0604020202020204" charset="0"/>
            </a:endParaRPr>
          </a:p>
        </p:txBody>
      </p:sp>
      <p:sp>
        <p:nvSpPr>
          <p:cNvPr id="66" name="Google Shape;66;p14"/>
          <p:cNvSpPr txBox="1"/>
          <p:nvPr/>
        </p:nvSpPr>
        <p:spPr>
          <a:xfrm>
            <a:off x="708822" y="4241705"/>
            <a:ext cx="9452991" cy="1802132"/>
          </a:xfrm>
          <a:prstGeom prst="rect">
            <a:avLst/>
          </a:prstGeom>
          <a:noFill/>
          <a:ln>
            <a:noFill/>
          </a:ln>
        </p:spPr>
        <p:txBody>
          <a:bodyPr spcFirstLastPara="1" wrap="square" lIns="121900" tIns="121900" rIns="121900" bIns="121900" anchor="t" anchorCtr="0">
            <a:noAutofit/>
          </a:bodyPr>
          <a:lstStyle/>
          <a:p>
            <a:pPr>
              <a:buClr>
                <a:schemeClr val="dk1"/>
              </a:buClr>
              <a:buSzPts val="1100"/>
            </a:pPr>
            <a:r>
              <a:rPr lang="en-US" sz="1400" b="1" dirty="0">
                <a:solidFill>
                  <a:srgbClr val="0A0D4A"/>
                </a:solidFill>
                <a:latin typeface="Work Sans"/>
                <a:ea typeface="Work Sans"/>
                <a:cs typeface="Work Sans"/>
                <a:sym typeface="Work Sans"/>
              </a:rPr>
              <a:t>Daniel </a:t>
            </a:r>
            <a:r>
              <a:rPr lang="en-US" sz="1400" b="1" dirty="0" err="1">
                <a:solidFill>
                  <a:srgbClr val="0A0D4A"/>
                </a:solidFill>
                <a:latin typeface="Work Sans"/>
                <a:ea typeface="Work Sans"/>
                <a:cs typeface="Work Sans"/>
                <a:sym typeface="Work Sans"/>
              </a:rPr>
              <a:t>Sanz</a:t>
            </a:r>
            <a:r>
              <a:rPr lang="en-US" sz="1400" b="1" dirty="0">
                <a:solidFill>
                  <a:srgbClr val="0A0D4A"/>
                </a:solidFill>
                <a:latin typeface="Work Sans"/>
                <a:ea typeface="Work Sans"/>
                <a:cs typeface="Work Sans"/>
                <a:sym typeface="Work Sans"/>
              </a:rPr>
              <a:t> </a:t>
            </a:r>
            <a:r>
              <a:rPr lang="en-US" sz="1400" b="1" dirty="0" err="1">
                <a:solidFill>
                  <a:srgbClr val="0A0D4A"/>
                </a:solidFill>
                <a:latin typeface="Work Sans"/>
                <a:ea typeface="Work Sans"/>
                <a:cs typeface="Work Sans"/>
                <a:sym typeface="Work Sans"/>
              </a:rPr>
              <a:t>Martínez</a:t>
            </a:r>
            <a:r>
              <a:rPr lang="en-US" sz="1400" i="1" dirty="0">
                <a:solidFill>
                  <a:srgbClr val="0A0D4A"/>
                </a:solidFill>
                <a:latin typeface="Work Sans"/>
                <a:ea typeface="Work Sans"/>
                <a:cs typeface="Work Sans"/>
                <a:sym typeface="Work Sans"/>
              </a:rPr>
              <a:t>, Ecology and Development Foundation (ECODES) </a:t>
            </a:r>
          </a:p>
          <a:p>
            <a:pPr>
              <a:buClr>
                <a:schemeClr val="dk1"/>
              </a:buClr>
              <a:buSzPts val="1100"/>
            </a:pPr>
            <a:endParaRPr lang="en-US" sz="1400" i="1" dirty="0">
              <a:solidFill>
                <a:srgbClr val="0A0D4A"/>
              </a:solidFill>
              <a:latin typeface="Work Sans"/>
              <a:ea typeface="Work Sans"/>
              <a:cs typeface="Work Sans"/>
              <a:sym typeface="Work Sans"/>
            </a:endParaRPr>
          </a:p>
          <a:p>
            <a:pPr>
              <a:buClr>
                <a:schemeClr val="dk1"/>
              </a:buClr>
              <a:buSzPts val="1100"/>
            </a:pPr>
            <a:r>
              <a:rPr lang="en-US" sz="1400" b="1" dirty="0">
                <a:solidFill>
                  <a:srgbClr val="0A0D4A"/>
                </a:solidFill>
                <a:latin typeface="Work Sans"/>
                <a:ea typeface="Work Sans"/>
                <a:cs typeface="Work Sans"/>
                <a:sym typeface="Work Sans"/>
              </a:rPr>
              <a:t>Spain</a:t>
            </a:r>
          </a:p>
          <a:p>
            <a:pPr>
              <a:buClr>
                <a:schemeClr val="dk1"/>
              </a:buClr>
              <a:buSzPts val="1100"/>
            </a:pPr>
            <a:endParaRPr sz="1600" i="1" dirty="0">
              <a:solidFill>
                <a:srgbClr val="0A0D4A"/>
              </a:solidFill>
            </a:endParaRPr>
          </a:p>
          <a:p>
            <a:endParaRPr sz="2400" dirty="0"/>
          </a:p>
        </p:txBody>
      </p:sp>
      <p:pic>
        <p:nvPicPr>
          <p:cNvPr id="67" name="Google Shape;67;p14"/>
          <p:cNvPicPr preferRelativeResize="0"/>
          <p:nvPr/>
        </p:nvPicPr>
        <p:blipFill rotWithShape="1">
          <a:blip r:embed="rId3">
            <a:alphaModFix/>
          </a:blip>
          <a:srcRect l="30213" t="17582" r="30562" b="17224"/>
          <a:stretch/>
        </p:blipFill>
        <p:spPr>
          <a:xfrm>
            <a:off x="10837168" y="412901"/>
            <a:ext cx="833603" cy="781844"/>
          </a:xfrm>
          <a:prstGeom prst="rect">
            <a:avLst/>
          </a:prstGeom>
          <a:noFill/>
          <a:ln>
            <a:noFill/>
          </a:ln>
        </p:spPr>
      </p:pic>
      <p:sp>
        <p:nvSpPr>
          <p:cNvPr id="68" name="Google Shape;68;p14"/>
          <p:cNvSpPr txBox="1"/>
          <p:nvPr/>
        </p:nvSpPr>
        <p:spPr>
          <a:xfrm>
            <a:off x="374400" y="6128833"/>
            <a:ext cx="11104800" cy="414000"/>
          </a:xfrm>
          <a:prstGeom prst="rect">
            <a:avLst/>
          </a:prstGeom>
          <a:noFill/>
          <a:ln>
            <a:noFill/>
          </a:ln>
        </p:spPr>
        <p:txBody>
          <a:bodyPr spcFirstLastPara="1" wrap="square" lIns="121900" tIns="121900" rIns="121900" bIns="121900" anchor="t" anchorCtr="0">
            <a:noAutofit/>
          </a:bodyPr>
          <a:lstStyle/>
          <a:p>
            <a:pPr>
              <a:buClr>
                <a:schemeClr val="dk1"/>
              </a:buClr>
              <a:buSzPts val="1100"/>
            </a:pPr>
            <a:r>
              <a:rPr lang="en" sz="800" i="1">
                <a:solidFill>
                  <a:schemeClr val="dk1"/>
                </a:solidFill>
                <a:latin typeface="Work Sans"/>
                <a:ea typeface="Work Sans"/>
                <a:cs typeface="Work Sans"/>
                <a:sym typeface="Work Sans"/>
              </a:rPr>
              <a:t>This project has received funding from the European Union’s LIFE  programme under grant agreement no. LIFE17 GIC/AT/000039</a:t>
            </a:r>
            <a:endParaRPr sz="800" i="1">
              <a:solidFill>
                <a:schemeClr val="dk1"/>
              </a:solidFill>
              <a:latin typeface="Work Sans"/>
              <a:ea typeface="Work Sans"/>
              <a:cs typeface="Work Sans"/>
              <a:sym typeface="Work Sans"/>
            </a:endParaRPr>
          </a:p>
          <a:p>
            <a:pPr>
              <a:buClr>
                <a:schemeClr val="dk1"/>
              </a:buClr>
              <a:buSzPts val="1100"/>
            </a:pPr>
            <a:r>
              <a:rPr lang="en" sz="800" i="1">
                <a:solidFill>
                  <a:schemeClr val="dk1"/>
                </a:solidFill>
                <a:latin typeface="Work Sans"/>
                <a:ea typeface="Work Sans"/>
                <a:cs typeface="Work Sans"/>
                <a:sym typeface="Work Sans"/>
              </a:rPr>
              <a:t>We acknowledge the support of the European Climate Foundation</a:t>
            </a:r>
            <a:endParaRPr sz="800" i="1">
              <a:latin typeface="Work Sans"/>
              <a:ea typeface="Work Sans"/>
              <a:cs typeface="Work Sans"/>
              <a:sym typeface="Work Sans"/>
            </a:endParaRPr>
          </a:p>
        </p:txBody>
      </p:sp>
      <p:pic>
        <p:nvPicPr>
          <p:cNvPr id="69" name="Google Shape;69;p14"/>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pic>
        <p:nvPicPr>
          <p:cNvPr id="70" name="Google Shape;70;p14"/>
          <p:cNvPicPr preferRelativeResize="0"/>
          <p:nvPr/>
        </p:nvPicPr>
        <p:blipFill rotWithShape="1">
          <a:blip r:embed="rId5">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14" name="Imagen 13"/>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21533" y="5230586"/>
            <a:ext cx="2111093" cy="573147"/>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pPr algn="ctr"/>
            <a:r>
              <a:rPr lang="en-US" sz="3200" i="1" dirty="0">
                <a:solidFill>
                  <a:srgbClr val="0A0D4A"/>
                </a:solidFill>
                <a:latin typeface="Work Sans"/>
                <a:ea typeface="Work Sans"/>
                <a:cs typeface="Work Sans"/>
                <a:sym typeface="Calibri"/>
              </a:rPr>
              <a:t>Final recommendations for the way forwards</a:t>
            </a:r>
            <a:endParaRPr lang="en-US" sz="3200" i="1" dirty="0">
              <a:solidFill>
                <a:srgbClr val="0A0D4A"/>
              </a:solidFill>
              <a:latin typeface="Work Sans"/>
              <a:ea typeface="Work Sans"/>
              <a:cs typeface="Work Sans"/>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2" name="TextBox 1">
            <a:extLst>
              <a:ext uri="{FF2B5EF4-FFF2-40B4-BE49-F238E27FC236}">
                <a16:creationId xmlns:a16="http://schemas.microsoft.com/office/drawing/2014/main" id="{76137232-1ED0-4B55-8B8B-EB12024DA18E}"/>
              </a:ext>
            </a:extLst>
          </p:cNvPr>
          <p:cNvSpPr txBox="1"/>
          <p:nvPr/>
        </p:nvSpPr>
        <p:spPr>
          <a:xfrm>
            <a:off x="265833" y="1453835"/>
            <a:ext cx="11528799" cy="55707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Transparency</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Participation</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Schedule</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Detail of the distribution of investments and to what and to whom they are granted</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Impact measurement (emission reduction, job creation</a:t>
            </a:r>
            <a:r>
              <a:rPr lang="en-US" sz="1600">
                <a:solidFill>
                  <a:srgbClr val="000000"/>
                </a:solidFill>
                <a:latin typeface="Work Sans" panose="020B0604020202020204" charset="0"/>
                <a:ea typeface="+mj-ea"/>
                <a:cs typeface="+mj-cs"/>
                <a:sym typeface="Calibri"/>
              </a:rPr>
              <a:t>, investments, </a:t>
            </a:r>
            <a:r>
              <a:rPr lang="en-US" sz="1600" dirty="0">
                <a:solidFill>
                  <a:srgbClr val="000000"/>
                </a:solidFill>
                <a:latin typeface="Work Sans" panose="020B0604020202020204" charset="0"/>
                <a:ea typeface="+mj-ea"/>
                <a:cs typeface="+mj-cs"/>
                <a:sym typeface="Calibri"/>
              </a:rPr>
              <a:t>etc.)</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Prioritization of key sector which have greatest potential for transforming the economy and reach climate and environmental goals</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Measures for protection of territories and biodiversity</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Regulation and specific legislation on key issues</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Revision of NECP goals to adapt them to the increase of ambition agreed by Europe</a:t>
            </a:r>
          </a:p>
          <a:p>
            <a:pPr marL="800100" marR="0" lvl="1" indent="-342900" algn="just" fontAlgn="auto" hangingPunct="0">
              <a:lnSpc>
                <a:spcPct val="100000"/>
              </a:lnSpc>
              <a:spcBef>
                <a:spcPts val="0"/>
              </a:spcBef>
              <a:spcAft>
                <a:spcPts val="0"/>
              </a:spcAft>
              <a:buClrTx/>
              <a:buSzTx/>
              <a:buFont typeface="+mj-lt"/>
              <a:buAutoNum type="arabicPeriod"/>
              <a:tabLst/>
            </a:pPr>
            <a:endParaRPr lang="en-US" sz="1600" dirty="0">
              <a:solidFill>
                <a:srgbClr val="000000"/>
              </a:solidFill>
              <a:latin typeface="Work Sans" panose="020B0604020202020204" charset="0"/>
              <a:ea typeface="+mj-ea"/>
              <a:cs typeface="+mj-cs"/>
              <a:sym typeface="Calibri"/>
            </a:endParaRPr>
          </a:p>
          <a:p>
            <a:pPr marL="800100" marR="0" lvl="1" indent="-342900" algn="just" fontAlgn="auto" hangingPunct="0">
              <a:lnSpc>
                <a:spcPct val="100000"/>
              </a:lnSpc>
              <a:spcBef>
                <a:spcPts val="0"/>
              </a:spcBef>
              <a:spcAft>
                <a:spcPts val="0"/>
              </a:spcAft>
              <a:buClrTx/>
              <a:buSzTx/>
              <a:buFont typeface="+mj-lt"/>
              <a:buAutoNum type="arabicPeriod"/>
              <a:tabLst/>
            </a:pPr>
            <a:r>
              <a:rPr lang="en-US" sz="1600" dirty="0">
                <a:solidFill>
                  <a:srgbClr val="000000"/>
                </a:solidFill>
                <a:latin typeface="Work Sans" panose="020B0604020202020204" charset="0"/>
                <a:ea typeface="+mj-ea"/>
                <a:cs typeface="+mj-cs"/>
                <a:sym typeface="Calibri"/>
              </a:rPr>
              <a:t>National and regional political commitment and stability</a:t>
            </a: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pic>
        <p:nvPicPr>
          <p:cNvPr id="8" name="Google Shape;69;p14">
            <a:extLst>
              <a:ext uri="{FF2B5EF4-FFF2-40B4-BE49-F238E27FC236}">
                <a16:creationId xmlns:a16="http://schemas.microsoft.com/office/drawing/2014/main" id="{4E4F6567-FA24-43F8-8253-46A37030CEE6}"/>
              </a:ext>
            </a:extLst>
          </p:cNvPr>
          <p:cNvPicPr preferRelativeResize="0"/>
          <p:nvPr/>
        </p:nvPicPr>
        <p:blipFill>
          <a:blip r:embed="rId3">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pic>
        <p:nvPicPr>
          <p:cNvPr id="9" name="Google Shape;70;p14">
            <a:extLst>
              <a:ext uri="{FF2B5EF4-FFF2-40B4-BE49-F238E27FC236}">
                <a16:creationId xmlns:a16="http://schemas.microsoft.com/office/drawing/2014/main" id="{DFF532F8-FC8B-4E27-91DD-38142C64874D}"/>
              </a:ext>
            </a:extLst>
          </p:cNvPr>
          <p:cNvPicPr preferRelativeResize="0"/>
          <p:nvPr/>
        </p:nvPicPr>
        <p:blipFill rotWithShape="1">
          <a:blip r:embed="rId4">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sp>
        <p:nvSpPr>
          <p:cNvPr id="10" name="Rectángulo 9"/>
          <p:cNvSpPr/>
          <p:nvPr/>
        </p:nvSpPr>
        <p:spPr>
          <a:xfrm>
            <a:off x="10008694" y="392167"/>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pic>
        <p:nvPicPr>
          <p:cNvPr id="12" name="Imagen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16479" y="1453835"/>
            <a:ext cx="3134971" cy="1766181"/>
          </a:xfrm>
          <a:prstGeom prst="rect">
            <a:avLst/>
          </a:prstGeom>
        </p:spPr>
      </p:pic>
    </p:spTree>
    <p:extLst>
      <p:ext uri="{BB962C8B-B14F-4D97-AF65-F5344CB8AC3E}">
        <p14:creationId xmlns:p14="http://schemas.microsoft.com/office/powerpoint/2010/main" val="113326186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p:nvPr/>
        </p:nvSpPr>
        <p:spPr>
          <a:xfrm>
            <a:off x="-12067" y="-12067"/>
            <a:ext cx="122644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3" name="Google Shape;63;p14"/>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4" name="Google Shape;64;p14"/>
          <p:cNvSpPr/>
          <p:nvPr/>
        </p:nvSpPr>
        <p:spPr>
          <a:xfrm>
            <a:off x="265800" y="245000"/>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5" name="Google Shape;65;p14"/>
          <p:cNvSpPr txBox="1"/>
          <p:nvPr/>
        </p:nvSpPr>
        <p:spPr>
          <a:xfrm>
            <a:off x="897200" y="1098917"/>
            <a:ext cx="10059200" cy="2875600"/>
          </a:xfrm>
          <a:prstGeom prst="rect">
            <a:avLst/>
          </a:prstGeom>
          <a:noFill/>
          <a:ln>
            <a:noFill/>
          </a:ln>
        </p:spPr>
        <p:txBody>
          <a:bodyPr spcFirstLastPara="1" wrap="square" lIns="121900" tIns="121900" rIns="121900" bIns="121900" anchor="t" anchorCtr="0">
            <a:noAutofit/>
          </a:bodyPr>
          <a:lstStyle/>
          <a:p>
            <a:pPr algn="ctr"/>
            <a:r>
              <a:rPr lang="en-US" sz="4400" b="1" dirty="0">
                <a:solidFill>
                  <a:srgbClr val="0A0D4A"/>
                </a:solidFill>
                <a:latin typeface="Work Sans"/>
                <a:ea typeface="Work Sans"/>
                <a:cs typeface="Work Sans"/>
                <a:sym typeface="Work Sans"/>
              </a:rPr>
              <a:t>Thank you </a:t>
            </a:r>
            <a:endParaRPr lang="en-US" sz="1600" dirty="0">
              <a:solidFill>
                <a:srgbClr val="0A0D4A"/>
              </a:solidFill>
              <a:latin typeface="Work Sans" panose="020B0604020202020204" charset="0"/>
            </a:endParaRPr>
          </a:p>
        </p:txBody>
      </p:sp>
      <p:sp>
        <p:nvSpPr>
          <p:cNvPr id="66" name="Google Shape;66;p14"/>
          <p:cNvSpPr txBox="1"/>
          <p:nvPr/>
        </p:nvSpPr>
        <p:spPr>
          <a:xfrm>
            <a:off x="708822" y="3892620"/>
            <a:ext cx="11085809" cy="1976898"/>
          </a:xfrm>
          <a:prstGeom prst="rect">
            <a:avLst/>
          </a:prstGeom>
          <a:noFill/>
          <a:ln>
            <a:noFill/>
          </a:ln>
        </p:spPr>
        <p:txBody>
          <a:bodyPr spcFirstLastPara="1" wrap="square" lIns="121900" tIns="121900" rIns="121900" bIns="121900" anchor="t" anchorCtr="0">
            <a:noAutofit/>
          </a:bodyPr>
          <a:lstStyle/>
          <a:p>
            <a:pPr algn="ctr">
              <a:buClr>
                <a:schemeClr val="dk1"/>
              </a:buClr>
              <a:buSzPts val="1100"/>
            </a:pPr>
            <a:r>
              <a:rPr lang="en-US" b="1" dirty="0">
                <a:solidFill>
                  <a:srgbClr val="0A0D4A"/>
                </a:solidFill>
                <a:latin typeface="Work Sans"/>
                <a:ea typeface="Work Sans"/>
                <a:cs typeface="Work Sans"/>
                <a:sym typeface="Work Sans"/>
              </a:rPr>
              <a:t>Daniel </a:t>
            </a:r>
            <a:r>
              <a:rPr lang="en-US" b="1" dirty="0" err="1">
                <a:solidFill>
                  <a:srgbClr val="0A0D4A"/>
                </a:solidFill>
                <a:latin typeface="Work Sans"/>
                <a:ea typeface="Work Sans"/>
                <a:cs typeface="Work Sans"/>
                <a:sym typeface="Work Sans"/>
              </a:rPr>
              <a:t>Sanz</a:t>
            </a:r>
            <a:r>
              <a:rPr lang="en-US" b="1" dirty="0">
                <a:solidFill>
                  <a:srgbClr val="0A0D4A"/>
                </a:solidFill>
                <a:latin typeface="Work Sans"/>
                <a:ea typeface="Work Sans"/>
                <a:cs typeface="Work Sans"/>
                <a:sym typeface="Work Sans"/>
              </a:rPr>
              <a:t>			</a:t>
            </a:r>
            <a:r>
              <a:rPr lang="en-US" b="1" dirty="0" err="1">
                <a:solidFill>
                  <a:srgbClr val="0A0D4A"/>
                </a:solidFill>
                <a:latin typeface="Work Sans"/>
                <a:ea typeface="Work Sans"/>
                <a:cs typeface="Work Sans"/>
                <a:sym typeface="Work Sans"/>
              </a:rPr>
              <a:t>Mónica</a:t>
            </a:r>
            <a:r>
              <a:rPr lang="en-US" b="1" dirty="0">
                <a:solidFill>
                  <a:srgbClr val="0A0D4A"/>
                </a:solidFill>
                <a:latin typeface="Work Sans"/>
                <a:ea typeface="Work Sans"/>
                <a:cs typeface="Work Sans"/>
                <a:sym typeface="Work Sans"/>
              </a:rPr>
              <a:t> Vidal			Cristian </a:t>
            </a:r>
            <a:r>
              <a:rPr lang="en-US" b="1" dirty="0" err="1">
                <a:solidFill>
                  <a:srgbClr val="0A0D4A"/>
                </a:solidFill>
                <a:latin typeface="Work Sans"/>
                <a:ea typeface="Work Sans"/>
                <a:cs typeface="Work Sans"/>
                <a:sym typeface="Work Sans"/>
              </a:rPr>
              <a:t>Quílez</a:t>
            </a:r>
            <a:endParaRPr lang="en-US" b="1" dirty="0">
              <a:solidFill>
                <a:srgbClr val="0A0D4A"/>
              </a:solidFill>
              <a:latin typeface="Work Sans"/>
              <a:ea typeface="Work Sans"/>
              <a:cs typeface="Work Sans"/>
              <a:sym typeface="Work Sans"/>
            </a:endParaRPr>
          </a:p>
          <a:p>
            <a:pPr algn="ctr">
              <a:buClr>
                <a:schemeClr val="dk1"/>
              </a:buClr>
              <a:buSzPts val="1100"/>
            </a:pPr>
            <a:r>
              <a:rPr lang="en-US" dirty="0">
                <a:solidFill>
                  <a:srgbClr val="0A0D4A"/>
                </a:solidFill>
                <a:latin typeface="Work Sans"/>
                <a:ea typeface="Work Sans"/>
                <a:cs typeface="Work Sans"/>
                <a:sym typeface="Work Sans"/>
                <a:hlinkClick r:id="rId3"/>
              </a:rPr>
              <a:t>daniel.sanz@ecodes.org</a:t>
            </a:r>
            <a:r>
              <a:rPr lang="en-US" dirty="0">
                <a:solidFill>
                  <a:srgbClr val="0A0D4A"/>
                </a:solidFill>
                <a:latin typeface="Work Sans"/>
                <a:ea typeface="Work Sans"/>
                <a:cs typeface="Work Sans"/>
                <a:sym typeface="Work Sans"/>
              </a:rPr>
              <a:t>		</a:t>
            </a:r>
            <a:r>
              <a:rPr lang="en-US" dirty="0">
                <a:solidFill>
                  <a:srgbClr val="0A0D4A"/>
                </a:solidFill>
                <a:latin typeface="Work Sans"/>
                <a:ea typeface="Work Sans"/>
                <a:cs typeface="Work Sans"/>
                <a:sym typeface="Work Sans"/>
                <a:hlinkClick r:id="rId4"/>
              </a:rPr>
              <a:t>monica.vidal@ecodes.org</a:t>
            </a:r>
            <a:r>
              <a:rPr lang="en-US" dirty="0">
                <a:solidFill>
                  <a:srgbClr val="0A0D4A"/>
                </a:solidFill>
                <a:latin typeface="Work Sans"/>
                <a:ea typeface="Work Sans"/>
                <a:cs typeface="Work Sans"/>
                <a:sym typeface="Work Sans"/>
              </a:rPr>
              <a:t>		</a:t>
            </a:r>
            <a:r>
              <a:rPr lang="en-US" dirty="0">
                <a:solidFill>
                  <a:srgbClr val="0A0D4A"/>
                </a:solidFill>
                <a:latin typeface="Work Sans"/>
                <a:ea typeface="Work Sans"/>
                <a:cs typeface="Work Sans"/>
                <a:sym typeface="Work Sans"/>
                <a:hlinkClick r:id="rId5"/>
              </a:rPr>
              <a:t>cristian.quilez@ecodes.org</a:t>
            </a:r>
            <a:r>
              <a:rPr lang="en-US" dirty="0">
                <a:solidFill>
                  <a:srgbClr val="0A0D4A"/>
                </a:solidFill>
                <a:latin typeface="Work Sans"/>
                <a:ea typeface="Work Sans"/>
                <a:cs typeface="Work Sans"/>
                <a:sym typeface="Work Sans"/>
              </a:rPr>
              <a:t> </a:t>
            </a:r>
          </a:p>
          <a:p>
            <a:pPr>
              <a:buClr>
                <a:schemeClr val="dk1"/>
              </a:buClr>
              <a:buSzPts val="1100"/>
            </a:pPr>
            <a:endParaRPr lang="en-US" i="1" dirty="0">
              <a:solidFill>
                <a:srgbClr val="0A0D4A"/>
              </a:solidFill>
              <a:latin typeface="Work Sans"/>
              <a:ea typeface="Work Sans"/>
              <a:cs typeface="Work Sans"/>
              <a:sym typeface="Work Sans"/>
            </a:endParaRPr>
          </a:p>
          <a:p>
            <a:pPr algn="ctr">
              <a:buClr>
                <a:schemeClr val="dk1"/>
              </a:buClr>
              <a:buSzPts val="1100"/>
            </a:pPr>
            <a:endParaRPr lang="es-ES" sz="1600" i="1" dirty="0">
              <a:solidFill>
                <a:srgbClr val="0A0D4A"/>
              </a:solidFill>
              <a:latin typeface="Work Sans"/>
              <a:ea typeface="Work Sans"/>
              <a:cs typeface="Work Sans"/>
            </a:endParaRPr>
          </a:p>
          <a:p>
            <a:pPr algn="ctr">
              <a:buClr>
                <a:schemeClr val="dk1"/>
              </a:buClr>
              <a:buSzPts val="1100"/>
            </a:pPr>
            <a:r>
              <a:rPr lang="es-ES" sz="1600" dirty="0" err="1">
                <a:solidFill>
                  <a:srgbClr val="0A0D4A"/>
                </a:solidFill>
                <a:latin typeface="Work Sans"/>
                <a:ea typeface="Work Sans"/>
                <a:cs typeface="Work Sans"/>
              </a:rPr>
              <a:t>Ecology</a:t>
            </a:r>
            <a:r>
              <a:rPr lang="es-ES" sz="1600" dirty="0">
                <a:solidFill>
                  <a:srgbClr val="0A0D4A"/>
                </a:solidFill>
                <a:latin typeface="Work Sans"/>
                <a:ea typeface="Work Sans"/>
                <a:cs typeface="Work Sans"/>
              </a:rPr>
              <a:t> and </a:t>
            </a:r>
            <a:r>
              <a:rPr lang="es-ES" sz="1600" dirty="0" err="1">
                <a:solidFill>
                  <a:srgbClr val="0A0D4A"/>
                </a:solidFill>
                <a:latin typeface="Work Sans"/>
                <a:ea typeface="Work Sans"/>
                <a:cs typeface="Work Sans"/>
              </a:rPr>
              <a:t>Development</a:t>
            </a:r>
            <a:r>
              <a:rPr lang="es-ES" sz="1600" dirty="0">
                <a:solidFill>
                  <a:srgbClr val="0A0D4A"/>
                </a:solidFill>
                <a:latin typeface="Work Sans"/>
                <a:ea typeface="Work Sans"/>
                <a:cs typeface="Work Sans"/>
              </a:rPr>
              <a:t> </a:t>
            </a:r>
            <a:r>
              <a:rPr lang="es-ES" sz="1600" dirty="0" err="1">
                <a:solidFill>
                  <a:srgbClr val="0A0D4A"/>
                </a:solidFill>
                <a:latin typeface="Work Sans"/>
                <a:ea typeface="Work Sans"/>
                <a:cs typeface="Work Sans"/>
              </a:rPr>
              <a:t>Foundation</a:t>
            </a:r>
            <a:r>
              <a:rPr lang="es-ES" sz="1600" dirty="0">
                <a:solidFill>
                  <a:srgbClr val="0A0D4A"/>
                </a:solidFill>
                <a:latin typeface="Work Sans"/>
                <a:ea typeface="Work Sans"/>
                <a:cs typeface="Work Sans"/>
              </a:rPr>
              <a:t> (ECODES)</a:t>
            </a:r>
          </a:p>
          <a:p>
            <a:pPr algn="ctr">
              <a:buClr>
                <a:schemeClr val="dk1"/>
              </a:buClr>
              <a:buSzPts val="1100"/>
            </a:pPr>
            <a:r>
              <a:rPr lang="es-ES" sz="1600" dirty="0">
                <a:solidFill>
                  <a:srgbClr val="0A0D4A"/>
                </a:solidFill>
                <a:latin typeface="Work Sans"/>
                <a:ea typeface="Work Sans"/>
                <a:cs typeface="Work Sans"/>
                <a:hlinkClick r:id="rId6"/>
              </a:rPr>
              <a:t>ecodes.org</a:t>
            </a:r>
            <a:r>
              <a:rPr lang="es-ES" sz="1600" dirty="0">
                <a:solidFill>
                  <a:srgbClr val="0A0D4A"/>
                </a:solidFill>
                <a:latin typeface="Work Sans"/>
                <a:ea typeface="Work Sans"/>
                <a:cs typeface="Work Sans"/>
              </a:rPr>
              <a:t> / </a:t>
            </a:r>
            <a:r>
              <a:rPr lang="es-ES" sz="1400" dirty="0">
                <a:solidFill>
                  <a:srgbClr val="0A0D4A"/>
                </a:solidFill>
                <a:latin typeface="Work Sans"/>
                <a:ea typeface="Work Sans"/>
                <a:cs typeface="Work Sans"/>
              </a:rPr>
              <a:t>(+ 34) 976 29 82 82</a:t>
            </a:r>
          </a:p>
          <a:p>
            <a:pPr algn="ctr">
              <a:buClr>
                <a:schemeClr val="dk1"/>
              </a:buClr>
              <a:buSzPts val="1100"/>
            </a:pPr>
            <a:r>
              <a:rPr lang="es-ES" sz="1600" dirty="0" err="1">
                <a:solidFill>
                  <a:srgbClr val="0A0D4A"/>
                </a:solidFill>
                <a:latin typeface="Work Sans"/>
                <a:ea typeface="Work Sans"/>
                <a:cs typeface="Work Sans"/>
              </a:rPr>
              <a:t>Spain</a:t>
            </a:r>
            <a:endParaRPr sz="1600" dirty="0">
              <a:solidFill>
                <a:srgbClr val="0A0D4A"/>
              </a:solidFill>
              <a:latin typeface="Work Sans"/>
              <a:ea typeface="Work Sans"/>
              <a:cs typeface="Work Sans"/>
            </a:endParaRPr>
          </a:p>
        </p:txBody>
      </p:sp>
      <p:pic>
        <p:nvPicPr>
          <p:cNvPr id="67" name="Google Shape;67;p14"/>
          <p:cNvPicPr preferRelativeResize="0"/>
          <p:nvPr/>
        </p:nvPicPr>
        <p:blipFill rotWithShape="1">
          <a:blip r:embed="rId7">
            <a:alphaModFix/>
          </a:blip>
          <a:srcRect l="30213" t="17582" r="30562" b="17224"/>
          <a:stretch/>
        </p:blipFill>
        <p:spPr>
          <a:xfrm>
            <a:off x="10837168" y="412901"/>
            <a:ext cx="833603" cy="781844"/>
          </a:xfrm>
          <a:prstGeom prst="rect">
            <a:avLst/>
          </a:prstGeom>
          <a:noFill/>
          <a:ln>
            <a:noFill/>
          </a:ln>
        </p:spPr>
      </p:pic>
      <p:sp>
        <p:nvSpPr>
          <p:cNvPr id="68" name="Google Shape;68;p14"/>
          <p:cNvSpPr txBox="1"/>
          <p:nvPr/>
        </p:nvSpPr>
        <p:spPr>
          <a:xfrm>
            <a:off x="374400" y="6128833"/>
            <a:ext cx="11104800" cy="414000"/>
          </a:xfrm>
          <a:prstGeom prst="rect">
            <a:avLst/>
          </a:prstGeom>
          <a:noFill/>
          <a:ln>
            <a:noFill/>
          </a:ln>
        </p:spPr>
        <p:txBody>
          <a:bodyPr spcFirstLastPara="1" wrap="square" lIns="121900" tIns="121900" rIns="121900" bIns="121900" anchor="t" anchorCtr="0">
            <a:noAutofit/>
          </a:bodyPr>
          <a:lstStyle/>
          <a:p>
            <a:pPr>
              <a:buClr>
                <a:schemeClr val="dk1"/>
              </a:buClr>
              <a:buSzPts val="1100"/>
            </a:pPr>
            <a:r>
              <a:rPr lang="en" sz="800" i="1">
                <a:solidFill>
                  <a:schemeClr val="dk1"/>
                </a:solidFill>
                <a:latin typeface="Work Sans"/>
                <a:ea typeface="Work Sans"/>
                <a:cs typeface="Work Sans"/>
                <a:sym typeface="Work Sans"/>
              </a:rPr>
              <a:t>This project has received funding from the European Union’s LIFE  programme under grant agreement no. LIFE17 GIC/AT/000039</a:t>
            </a:r>
            <a:endParaRPr sz="800" i="1">
              <a:solidFill>
                <a:schemeClr val="dk1"/>
              </a:solidFill>
              <a:latin typeface="Work Sans"/>
              <a:ea typeface="Work Sans"/>
              <a:cs typeface="Work Sans"/>
              <a:sym typeface="Work Sans"/>
            </a:endParaRPr>
          </a:p>
          <a:p>
            <a:pPr>
              <a:buClr>
                <a:schemeClr val="dk1"/>
              </a:buClr>
              <a:buSzPts val="1100"/>
            </a:pPr>
            <a:r>
              <a:rPr lang="en" sz="800" i="1">
                <a:solidFill>
                  <a:schemeClr val="dk1"/>
                </a:solidFill>
                <a:latin typeface="Work Sans"/>
                <a:ea typeface="Work Sans"/>
                <a:cs typeface="Work Sans"/>
                <a:sym typeface="Work Sans"/>
              </a:rPr>
              <a:t>We acknowledge the support of the European Climate Foundation</a:t>
            </a:r>
            <a:endParaRPr sz="800" i="1">
              <a:latin typeface="Work Sans"/>
              <a:ea typeface="Work Sans"/>
              <a:cs typeface="Work Sans"/>
              <a:sym typeface="Work Sans"/>
            </a:endParaRPr>
          </a:p>
        </p:txBody>
      </p:sp>
      <p:pic>
        <p:nvPicPr>
          <p:cNvPr id="69" name="Google Shape;69;p14"/>
          <p:cNvPicPr preferRelativeResize="0"/>
          <p:nvPr/>
        </p:nvPicPr>
        <p:blipFill>
          <a:blip r:embed="rId8">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pic>
        <p:nvPicPr>
          <p:cNvPr id="70" name="Google Shape;70;p14"/>
          <p:cNvPicPr preferRelativeResize="0"/>
          <p:nvPr/>
        </p:nvPicPr>
        <p:blipFill rotWithShape="1">
          <a:blip r:embed="rId9">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cxnSp>
        <p:nvCxnSpPr>
          <p:cNvPr id="3" name="Conector recto 2"/>
          <p:cNvCxnSpPr/>
          <p:nvPr/>
        </p:nvCxnSpPr>
        <p:spPr>
          <a:xfrm>
            <a:off x="4220299" y="4035959"/>
            <a:ext cx="5610" cy="532313"/>
          </a:xfrm>
          <a:prstGeom prst="line">
            <a:avLst/>
          </a:prstGeom>
          <a:ln/>
        </p:spPr>
        <p:style>
          <a:lnRef idx="2">
            <a:schemeClr val="dk1"/>
          </a:lnRef>
          <a:fillRef idx="0">
            <a:schemeClr val="dk1"/>
          </a:fillRef>
          <a:effectRef idx="1">
            <a:schemeClr val="dk1"/>
          </a:effectRef>
          <a:fontRef idx="minor">
            <a:schemeClr val="tx1"/>
          </a:fontRef>
        </p:style>
      </p:cxnSp>
      <p:cxnSp>
        <p:nvCxnSpPr>
          <p:cNvPr id="17" name="Conector recto 16"/>
          <p:cNvCxnSpPr/>
          <p:nvPr/>
        </p:nvCxnSpPr>
        <p:spPr>
          <a:xfrm>
            <a:off x="8007465" y="4035958"/>
            <a:ext cx="5610" cy="532313"/>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4527465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4267" i="1" dirty="0">
                <a:solidFill>
                  <a:srgbClr val="0A0D4A"/>
                </a:solidFill>
                <a:latin typeface="Work Sans"/>
                <a:ea typeface="Work Sans"/>
                <a:cs typeface="Work Sans"/>
                <a:sym typeface="Work Sans"/>
              </a:rPr>
              <a:t>Short overview of the Recovery Plan </a:t>
            </a:r>
            <a:endParaRPr sz="4267"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2" name="TextBox 1">
            <a:extLst>
              <a:ext uri="{FF2B5EF4-FFF2-40B4-BE49-F238E27FC236}">
                <a16:creationId xmlns:a16="http://schemas.microsoft.com/office/drawing/2014/main" id="{76137232-1ED0-4B55-8B8B-EB12024DA18E}"/>
              </a:ext>
            </a:extLst>
          </p:cNvPr>
          <p:cNvSpPr txBox="1"/>
          <p:nvPr/>
        </p:nvSpPr>
        <p:spPr>
          <a:xfrm>
            <a:off x="628209" y="1543037"/>
            <a:ext cx="5574903" cy="424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hangingPunct="0">
              <a:buAutoNum type="arabicPeriod"/>
            </a:pPr>
            <a:r>
              <a:rPr kumimoji="0" lang="en-US" sz="1800" b="1" i="0" u="none" strike="noStrike" cap="none" spc="0" normalizeH="0" baseline="0" dirty="0">
                <a:ln>
                  <a:noFill/>
                </a:ln>
                <a:solidFill>
                  <a:srgbClr val="000000"/>
                </a:solidFill>
                <a:effectLst/>
                <a:uFillTx/>
                <a:latin typeface="Work Sans" panose="020B0604020202020204" charset="0"/>
                <a:ea typeface="+mj-ea"/>
                <a:cs typeface="+mj-cs"/>
                <a:sym typeface="Calibri"/>
              </a:rPr>
              <a:t>Status of the Plan </a:t>
            </a:r>
          </a:p>
          <a:p>
            <a:pPr marL="342900" indent="-342900" hangingPunct="0">
              <a:buAutoNum type="arabicPeriod"/>
            </a:pPr>
            <a:endParaRPr kumimoji="0" lang="en-US" sz="1800" b="1" i="0" u="none" strike="noStrike" cap="none" spc="0" normalizeH="0" baseline="0" dirty="0">
              <a:ln>
                <a:noFill/>
              </a:ln>
              <a:solidFill>
                <a:srgbClr val="000000"/>
              </a:solidFill>
              <a:effectLst/>
              <a:uFillTx/>
              <a:latin typeface="Work Sans" panose="020B0604020202020204" charset="0"/>
              <a:ea typeface="+mj-ea"/>
              <a:cs typeface="+mj-cs"/>
              <a:sym typeface="Calibri"/>
            </a:endParaRPr>
          </a:p>
          <a:p>
            <a:pPr marL="342900" indent="-342900" hangingPunct="0">
              <a:buAutoNum type="arabicPeriod"/>
            </a:pPr>
            <a:endParaRPr lang="en-US" b="1" dirty="0">
              <a:solidFill>
                <a:srgbClr val="000000"/>
              </a:solidFill>
              <a:latin typeface="Work Sans" panose="020B0604020202020204" charset="0"/>
              <a:ea typeface="+mj-ea"/>
              <a:cs typeface="+mj-cs"/>
              <a:sym typeface="Calibri"/>
            </a:endParaRPr>
          </a:p>
          <a:p>
            <a:pPr marL="742950" lvl="1" indent="-285750">
              <a:buFont typeface="Wingdings" panose="05000000000000000000" pitchFamily="2" charset="2"/>
              <a:buChar char="Ø"/>
            </a:pPr>
            <a:r>
              <a:rPr lang="en-GB" dirty="0"/>
              <a:t>Spain presents their </a:t>
            </a:r>
            <a:r>
              <a:rPr lang="en-GB" u="sng" dirty="0"/>
              <a:t>draft</a:t>
            </a:r>
            <a:r>
              <a:rPr lang="en-GB" dirty="0"/>
              <a:t> of Recovery, Transformation and Resilience Plan with 10 driving policies on October 7, 2020 </a:t>
            </a:r>
          </a:p>
          <a:p>
            <a:pPr marL="742950" lvl="1" indent="-285750">
              <a:buFont typeface="Wingdings" panose="05000000000000000000" pitchFamily="2" charset="2"/>
              <a:buChar char="Ø"/>
            </a:pPr>
            <a:endParaRPr lang="en-GB" dirty="0"/>
          </a:p>
          <a:p>
            <a:pPr marL="742950" lvl="1" indent="-285750">
              <a:buFont typeface="Wingdings" panose="05000000000000000000" pitchFamily="2" charset="2"/>
              <a:buChar char="Ø"/>
            </a:pPr>
            <a:r>
              <a:rPr lang="en-GB" dirty="0"/>
              <a:t>The final draft will be presented once sent to EC (April)</a:t>
            </a:r>
          </a:p>
          <a:p>
            <a:pPr marL="742950" lvl="1" indent="-285750">
              <a:buFont typeface="Wingdings" panose="05000000000000000000" pitchFamily="2" charset="2"/>
              <a:buChar char="Ø"/>
            </a:pPr>
            <a:endParaRPr lang="en-GB" dirty="0"/>
          </a:p>
          <a:p>
            <a:pPr marL="742950" lvl="1" indent="-285750">
              <a:buFont typeface="Wingdings" panose="05000000000000000000" pitchFamily="2" charset="2"/>
              <a:buChar char="Ø"/>
            </a:pPr>
            <a:r>
              <a:rPr lang="en-GB" dirty="0"/>
              <a:t>There is not public information about the final draft and specific projects which are being included. </a:t>
            </a:r>
            <a:endParaRPr lang="es-ES" dirty="0"/>
          </a:p>
          <a:p>
            <a:pPr marL="342900" indent="-342900" hangingPunct="0">
              <a:buAutoNum type="arabicPeriod"/>
            </a:pPr>
            <a:endParaRPr lang="en-US" dirty="0">
              <a:solidFill>
                <a:srgbClr val="000000"/>
              </a:solidFill>
              <a:latin typeface="Work Sans" panose="020B0604020202020204" charset="0"/>
              <a:ea typeface="+mj-ea"/>
              <a:cs typeface="+mj-cs"/>
              <a:sym typeface="Calibri"/>
            </a:endParaRPr>
          </a:p>
          <a:p>
            <a:pPr hangingPunct="0"/>
            <a:r>
              <a:rPr kumimoji="0" lang="en-US" sz="1800" b="1" i="0" u="none" strike="noStrike" cap="none" spc="0" normalizeH="0" baseline="0" dirty="0">
                <a:ln>
                  <a:noFill/>
                </a:ln>
                <a:solidFill>
                  <a:srgbClr val="000000"/>
                </a:solidFill>
                <a:effectLst/>
                <a:uFillTx/>
                <a:latin typeface="Work Sans" panose="020B0604020202020204" charset="0"/>
                <a:ea typeface="+mj-ea"/>
                <a:cs typeface="+mj-cs"/>
                <a:sym typeface="Calibri"/>
              </a:rPr>
              <a:t>	</a:t>
            </a: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pic>
        <p:nvPicPr>
          <p:cNvPr id="8" name="Google Shape;70;p14">
            <a:extLst>
              <a:ext uri="{FF2B5EF4-FFF2-40B4-BE49-F238E27FC236}">
                <a16:creationId xmlns:a16="http://schemas.microsoft.com/office/drawing/2014/main" id="{A233CD21-71FD-4B43-B110-9A698A2C2D4D}"/>
              </a:ext>
            </a:extLst>
          </p:cNvPr>
          <p:cNvPicPr preferRelativeResize="0"/>
          <p:nvPr/>
        </p:nvPicPr>
        <p:blipFill rotWithShape="1">
          <a:blip r:embed="rId3">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9" name="Google Shape;69;p14">
            <a:extLst>
              <a:ext uri="{FF2B5EF4-FFF2-40B4-BE49-F238E27FC236}">
                <a16:creationId xmlns:a16="http://schemas.microsoft.com/office/drawing/2014/main" id="{D6C83D4A-89E6-4247-9C0D-7AD9B1C95B61}"/>
              </a:ext>
            </a:extLst>
          </p:cNvPr>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pic>
        <p:nvPicPr>
          <p:cNvPr id="4" name="Imagen 3"/>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199484" y="1999575"/>
            <a:ext cx="2169713" cy="3073417"/>
          </a:xfrm>
          <a:prstGeom prst="rect">
            <a:avLst/>
          </a:prstGeom>
        </p:spPr>
      </p:pic>
      <p:sp>
        <p:nvSpPr>
          <p:cNvPr id="11" name="Rectángulo 10"/>
          <p:cNvSpPr/>
          <p:nvPr/>
        </p:nvSpPr>
        <p:spPr>
          <a:xfrm>
            <a:off x="10019331" y="621982"/>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Tree>
    <p:extLst>
      <p:ext uri="{BB962C8B-B14F-4D97-AF65-F5344CB8AC3E}">
        <p14:creationId xmlns:p14="http://schemas.microsoft.com/office/powerpoint/2010/main" val="408559971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4267" i="1" dirty="0">
                <a:solidFill>
                  <a:srgbClr val="0A0D4A"/>
                </a:solidFill>
                <a:latin typeface="Work Sans"/>
                <a:ea typeface="Work Sans"/>
                <a:cs typeface="Work Sans"/>
                <a:sym typeface="Work Sans"/>
              </a:rPr>
              <a:t>Short overview of the Recovery Plan </a:t>
            </a:r>
            <a:endParaRPr sz="4267"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2" name="TextBox 1">
            <a:extLst>
              <a:ext uri="{FF2B5EF4-FFF2-40B4-BE49-F238E27FC236}">
                <a16:creationId xmlns:a16="http://schemas.microsoft.com/office/drawing/2014/main" id="{76137232-1ED0-4B55-8B8B-EB12024DA18E}"/>
              </a:ext>
            </a:extLst>
          </p:cNvPr>
          <p:cNvSpPr txBox="1"/>
          <p:nvPr/>
        </p:nvSpPr>
        <p:spPr>
          <a:xfrm>
            <a:off x="673891" y="1237248"/>
            <a:ext cx="10508086" cy="46166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hangingPunct="0">
              <a:buAutoNum type="arabicPeriod"/>
            </a:pPr>
            <a:endParaRPr lang="en-US" dirty="0">
              <a:solidFill>
                <a:srgbClr val="000000"/>
              </a:solidFill>
              <a:latin typeface="Work Sans" panose="020B0604020202020204" charset="0"/>
              <a:ea typeface="+mj-ea"/>
              <a:cs typeface="+mj-cs"/>
              <a:sym typeface="Calibri"/>
            </a:endParaRPr>
          </a:p>
          <a:p>
            <a:pPr marL="342900" indent="-342900" hangingPunct="0">
              <a:buFont typeface="+mj-lt"/>
              <a:buAutoNum type="arabicPeriod" startAt="2"/>
            </a:pPr>
            <a:r>
              <a:rPr kumimoji="0" lang="en-US" sz="1800" b="1" i="0" u="none" strike="noStrike" cap="none" spc="0" normalizeH="0" baseline="0" dirty="0">
                <a:ln>
                  <a:noFill/>
                </a:ln>
                <a:solidFill>
                  <a:srgbClr val="000000"/>
                </a:solidFill>
                <a:effectLst/>
                <a:uFillTx/>
                <a:latin typeface="Work Sans" panose="020B0604020202020204" charset="0"/>
                <a:ea typeface="+mj-ea"/>
                <a:cs typeface="+mj-cs"/>
                <a:sym typeface="Calibri"/>
              </a:rPr>
              <a:t>Public consultation</a:t>
            </a:r>
          </a:p>
          <a:p>
            <a:pPr marL="342900" indent="-342900" hangingPunct="0">
              <a:buFontTx/>
              <a:buAutoNum type="arabicPeriod" startAt="2"/>
            </a:pPr>
            <a:endParaRPr lang="en-US" dirty="0">
              <a:solidFill>
                <a:srgbClr val="000000"/>
              </a:solidFill>
              <a:latin typeface="Work Sans" panose="020B0604020202020204" charset="0"/>
              <a:ea typeface="+mj-ea"/>
              <a:cs typeface="+mj-cs"/>
              <a:sym typeface="Calibri"/>
            </a:endParaRPr>
          </a:p>
          <a:p>
            <a:pPr marL="742950" lvl="1" indent="-285750" algn="just">
              <a:buFont typeface="Wingdings" panose="05000000000000000000" pitchFamily="2" charset="2"/>
              <a:buChar char="Ø"/>
            </a:pPr>
            <a:r>
              <a:rPr lang="en-GB" sz="1600" dirty="0"/>
              <a:t>There has been no public consultation for its preparation, nor open participation forums </a:t>
            </a:r>
          </a:p>
          <a:p>
            <a:pPr marL="742950" lvl="1" indent="-285750" algn="just">
              <a:buFont typeface="Wingdings" panose="05000000000000000000" pitchFamily="2" charset="2"/>
              <a:buChar char="Ø"/>
            </a:pPr>
            <a:endParaRPr lang="en-GB" sz="1600" dirty="0"/>
          </a:p>
          <a:p>
            <a:pPr marL="742950" lvl="1" indent="-285750" algn="just">
              <a:buFont typeface="Wingdings" panose="05000000000000000000" pitchFamily="2" charset="2"/>
              <a:buChar char="Ø"/>
            </a:pPr>
            <a:r>
              <a:rPr lang="en-GB" sz="1600" dirty="0"/>
              <a:t>Initially, companies, civil society and public administrations sent their project proposals to the Government on their own initiative</a:t>
            </a:r>
          </a:p>
          <a:p>
            <a:pPr marL="742950" lvl="1" indent="-285750" algn="just">
              <a:buFont typeface="Wingdings" panose="05000000000000000000" pitchFamily="2" charset="2"/>
              <a:buChar char="Ø"/>
            </a:pPr>
            <a:endParaRPr lang="en-GB" sz="1600" dirty="0"/>
          </a:p>
          <a:p>
            <a:pPr marL="742950" lvl="1" indent="-285750" algn="just">
              <a:buFont typeface="Wingdings" panose="05000000000000000000" pitchFamily="2" charset="2"/>
              <a:buChar char="Ø"/>
              <a:defRPr/>
            </a:pPr>
            <a:r>
              <a:rPr lang="en-GB" sz="1600" dirty="0"/>
              <a:t>On December 30, the Government approved Royal Decree-Law (RDL) 36/2020 approving urgent measures for the modernization of the Public Administration and for the execution of the Recovery, Transformation and Resilience Plan</a:t>
            </a:r>
          </a:p>
          <a:p>
            <a:pPr marL="742950" lvl="1" indent="-285750" algn="just">
              <a:buFont typeface="Wingdings" panose="05000000000000000000" pitchFamily="2" charset="2"/>
              <a:buChar char="Ø"/>
              <a:defRPr/>
            </a:pPr>
            <a:endParaRPr lang="en-GB" sz="1600" dirty="0"/>
          </a:p>
          <a:p>
            <a:pPr marL="742950" lvl="1" indent="-285750" algn="just">
              <a:buFont typeface="Wingdings" panose="05000000000000000000" pitchFamily="2" charset="2"/>
              <a:buChar char="Ø"/>
              <a:defRPr/>
            </a:pPr>
            <a:r>
              <a:rPr lang="en-US" sz="1600" dirty="0">
                <a:sym typeface="Calibri"/>
              </a:rPr>
              <a:t>In the last four months, </a:t>
            </a:r>
            <a:r>
              <a:rPr lang="en-GB" sz="1600" dirty="0"/>
              <a:t>To guarantee the effectiveness of the Plan and ensure efficiency in the development of the different projects in relation to the driving policies and lines of action of the Recovery Plan, several Ministries launched calls for the presentation of “</a:t>
            </a:r>
            <a:r>
              <a:rPr lang="en-GB" sz="1600" b="1" dirty="0"/>
              <a:t>Manifestations of Interest</a:t>
            </a:r>
            <a:r>
              <a:rPr lang="en-GB" sz="1600" dirty="0"/>
              <a:t>" with the aim of </a:t>
            </a:r>
            <a:r>
              <a:rPr lang="en-GB" sz="1600" b="1" dirty="0"/>
              <a:t>identifying and locating solvent projects with impact and stakeholders interested in developing these actions</a:t>
            </a:r>
            <a:r>
              <a:rPr lang="en-GB" sz="1600" dirty="0"/>
              <a:t>. </a:t>
            </a:r>
          </a:p>
          <a:p>
            <a:pPr marL="742950" lvl="1" indent="-285750" algn="just">
              <a:buFont typeface="Wingdings" panose="05000000000000000000" pitchFamily="2" charset="2"/>
              <a:buChar char="Ø"/>
              <a:defRPr/>
            </a:pPr>
            <a:endParaRPr lang="en-GB" sz="1600" dirty="0"/>
          </a:p>
          <a:p>
            <a:pPr marL="742950" lvl="1" indent="-285750" algn="just">
              <a:buFont typeface="Wingdings" panose="05000000000000000000" pitchFamily="2" charset="2"/>
              <a:buChar char="Ø"/>
              <a:defRPr/>
            </a:pPr>
            <a:r>
              <a:rPr lang="en-GB" sz="1600" dirty="0"/>
              <a:t>Little transparency and limiting participation and reaction is the general sensation</a:t>
            </a:r>
          </a:p>
        </p:txBody>
      </p:sp>
      <p:pic>
        <p:nvPicPr>
          <p:cNvPr id="8" name="Google Shape;70;p14">
            <a:extLst>
              <a:ext uri="{FF2B5EF4-FFF2-40B4-BE49-F238E27FC236}">
                <a16:creationId xmlns:a16="http://schemas.microsoft.com/office/drawing/2014/main" id="{A233CD21-71FD-4B43-B110-9A698A2C2D4D}"/>
              </a:ext>
            </a:extLst>
          </p:cNvPr>
          <p:cNvPicPr preferRelativeResize="0"/>
          <p:nvPr/>
        </p:nvPicPr>
        <p:blipFill rotWithShape="1">
          <a:blip r:embed="rId3">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9" name="Google Shape;69;p14">
            <a:extLst>
              <a:ext uri="{FF2B5EF4-FFF2-40B4-BE49-F238E27FC236}">
                <a16:creationId xmlns:a16="http://schemas.microsoft.com/office/drawing/2014/main" id="{D6C83D4A-89E6-4247-9C0D-7AD9B1C95B61}"/>
              </a:ext>
            </a:extLst>
          </p:cNvPr>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sp>
        <p:nvSpPr>
          <p:cNvPr id="10" name="Rectángulo 9"/>
          <p:cNvSpPr/>
          <p:nvPr/>
        </p:nvSpPr>
        <p:spPr>
          <a:xfrm>
            <a:off x="10019331" y="621982"/>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Tree>
    <p:extLst>
      <p:ext uri="{BB962C8B-B14F-4D97-AF65-F5344CB8AC3E}">
        <p14:creationId xmlns:p14="http://schemas.microsoft.com/office/powerpoint/2010/main" val="25298684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4267" i="1" dirty="0">
                <a:solidFill>
                  <a:srgbClr val="0A0D4A"/>
                </a:solidFill>
                <a:latin typeface="Work Sans"/>
                <a:ea typeface="Work Sans"/>
                <a:cs typeface="Work Sans"/>
                <a:sym typeface="Work Sans"/>
              </a:rPr>
              <a:t>Short overview of the Recovery Plan </a:t>
            </a:r>
            <a:endParaRPr sz="4267"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2" name="TextBox 1">
            <a:extLst>
              <a:ext uri="{FF2B5EF4-FFF2-40B4-BE49-F238E27FC236}">
                <a16:creationId xmlns:a16="http://schemas.microsoft.com/office/drawing/2014/main" id="{76137232-1ED0-4B55-8B8B-EB12024DA18E}"/>
              </a:ext>
            </a:extLst>
          </p:cNvPr>
          <p:cNvSpPr txBox="1"/>
          <p:nvPr/>
        </p:nvSpPr>
        <p:spPr>
          <a:xfrm>
            <a:off x="673891" y="1237248"/>
            <a:ext cx="11120742" cy="1384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hangingPunct="0">
              <a:buAutoNum type="arabicPeriod"/>
            </a:pPr>
            <a:endParaRPr lang="en-US" dirty="0">
              <a:solidFill>
                <a:srgbClr val="000000"/>
              </a:solidFill>
              <a:latin typeface="Work Sans" panose="020B0604020202020204" charset="0"/>
              <a:ea typeface="+mj-ea"/>
              <a:cs typeface="+mj-cs"/>
              <a:sym typeface="Calibri"/>
            </a:endParaRPr>
          </a:p>
          <a:p>
            <a:pPr marL="342900" indent="-342900" hangingPunct="0">
              <a:buFont typeface="+mj-lt"/>
              <a:buAutoNum type="arabicPeriod" startAt="2"/>
            </a:pPr>
            <a:r>
              <a:rPr kumimoji="0" lang="en-US" sz="1800" b="1" i="0" u="none" strike="noStrike" cap="none" spc="0" normalizeH="0" baseline="0" dirty="0">
                <a:ln>
                  <a:noFill/>
                </a:ln>
                <a:solidFill>
                  <a:srgbClr val="000000"/>
                </a:solidFill>
                <a:effectLst/>
                <a:uFillTx/>
                <a:latin typeface="Work Sans" panose="020B0604020202020204" charset="0"/>
                <a:ea typeface="+mj-ea"/>
                <a:cs typeface="+mj-cs"/>
                <a:sym typeface="Calibri"/>
              </a:rPr>
              <a:t>Public consultation</a:t>
            </a:r>
            <a:r>
              <a:rPr lang="en-US" dirty="0">
                <a:solidFill>
                  <a:srgbClr val="000000"/>
                </a:solidFill>
                <a:latin typeface="Work Sans" panose="020B0604020202020204" charset="0"/>
                <a:ea typeface="+mj-ea"/>
                <a:cs typeface="+mj-cs"/>
                <a:sym typeface="Calibri"/>
              </a:rPr>
              <a:t> / “Manifestations of interest”</a:t>
            </a:r>
          </a:p>
          <a:p>
            <a:pPr marL="0" lvl="1" hangingPunct="0"/>
            <a:endParaRPr lang="en-US" sz="1600" dirty="0">
              <a:sym typeface="Calibri"/>
            </a:endParaRPr>
          </a:p>
          <a:p>
            <a:pPr marL="0" lvl="1" hangingPunct="0"/>
            <a:r>
              <a:rPr lang="en-US" sz="1600" dirty="0">
                <a:sym typeface="Calibri"/>
              </a:rPr>
              <a:t>Ministries such as the Ecological Transition and the Demographic Challenge or the Transport, Mobility and Urban Agenda, have been the most active in these calls. Some of them have been about…</a:t>
            </a:r>
            <a:endParaRPr kumimoji="0" lang="en-US" sz="1800" b="1" i="0" u="none" strike="noStrike" cap="none" spc="0" normalizeH="0" baseline="0" dirty="0">
              <a:ln>
                <a:noFill/>
              </a:ln>
              <a:solidFill>
                <a:srgbClr val="000000"/>
              </a:solidFill>
              <a:effectLst/>
              <a:uFillTx/>
              <a:latin typeface="Work Sans" panose="020B0604020202020204" charset="0"/>
              <a:ea typeface="+mj-ea"/>
              <a:cs typeface="+mj-cs"/>
              <a:sym typeface="Calibri"/>
            </a:endParaRPr>
          </a:p>
        </p:txBody>
      </p:sp>
      <p:pic>
        <p:nvPicPr>
          <p:cNvPr id="8" name="Google Shape;70;p14">
            <a:extLst>
              <a:ext uri="{FF2B5EF4-FFF2-40B4-BE49-F238E27FC236}">
                <a16:creationId xmlns:a16="http://schemas.microsoft.com/office/drawing/2014/main" id="{A233CD21-71FD-4B43-B110-9A698A2C2D4D}"/>
              </a:ext>
            </a:extLst>
          </p:cNvPr>
          <p:cNvPicPr preferRelativeResize="0"/>
          <p:nvPr/>
        </p:nvPicPr>
        <p:blipFill rotWithShape="1">
          <a:blip r:embed="rId3">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9" name="Google Shape;69;p14">
            <a:extLst>
              <a:ext uri="{FF2B5EF4-FFF2-40B4-BE49-F238E27FC236}">
                <a16:creationId xmlns:a16="http://schemas.microsoft.com/office/drawing/2014/main" id="{D6C83D4A-89E6-4247-9C0D-7AD9B1C95B61}"/>
              </a:ext>
            </a:extLst>
          </p:cNvPr>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sp>
        <p:nvSpPr>
          <p:cNvPr id="10" name="Rectángulo 9"/>
          <p:cNvSpPr/>
          <p:nvPr/>
        </p:nvSpPr>
        <p:spPr>
          <a:xfrm>
            <a:off x="10019331" y="621982"/>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
        <p:nvSpPr>
          <p:cNvPr id="4" name="CuadroTexto 3"/>
          <p:cNvSpPr txBox="1"/>
          <p:nvPr/>
        </p:nvSpPr>
        <p:spPr>
          <a:xfrm>
            <a:off x="673891" y="5030366"/>
            <a:ext cx="8092208" cy="10926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lvl="1" algn="ctr" hangingPunct="0"/>
            <a:r>
              <a:rPr lang="en-GB" sz="1300" b="1" dirty="0"/>
              <a:t>A confidential policy about projects presented by stakeholders is in place</a:t>
            </a:r>
          </a:p>
          <a:p>
            <a:pPr marL="0" lvl="1" algn="ctr" hangingPunct="0"/>
            <a:endParaRPr kumimoji="0" lang="en-GB" sz="1300" b="1" i="0" u="none" strike="noStrike" cap="none" spc="0" normalizeH="0" baseline="0" dirty="0">
              <a:ln>
                <a:noFill/>
              </a:ln>
              <a:solidFill>
                <a:srgbClr val="000000"/>
              </a:solidFill>
              <a:effectLst/>
              <a:uFillTx/>
              <a:latin typeface="+mj-lt"/>
              <a:ea typeface="+mj-ea"/>
              <a:cs typeface="+mj-cs"/>
              <a:sym typeface="Calibri"/>
            </a:endParaRPr>
          </a:p>
          <a:p>
            <a:pPr marL="0" lvl="1" algn="ctr" hangingPunct="0"/>
            <a:r>
              <a:rPr lang="en-GB" sz="1300" dirty="0">
                <a:sym typeface="Calibri"/>
              </a:rPr>
              <a:t>As far as we know, only the Industry, Commerce and Tourism Ministry have published a press release with information about one of their “manifestations of interest”. According to it, more than 750 projects were presented with almost 30,000 M€ of investment</a:t>
            </a:r>
            <a:endParaRPr lang="es-ES" sz="1300" dirty="0">
              <a:sym typeface="Calibri"/>
            </a:endParaRPr>
          </a:p>
        </p:txBody>
      </p:sp>
      <p:graphicFrame>
        <p:nvGraphicFramePr>
          <p:cNvPr id="6" name="Diagrama 5"/>
          <p:cNvGraphicFramePr/>
          <p:nvPr>
            <p:extLst>
              <p:ext uri="{D42A27DB-BD31-4B8C-83A1-F6EECF244321}">
                <p14:modId xmlns:p14="http://schemas.microsoft.com/office/powerpoint/2010/main" val="1437637353"/>
              </p:ext>
            </p:extLst>
          </p:nvPr>
        </p:nvGraphicFramePr>
        <p:xfrm>
          <a:off x="821533" y="2825434"/>
          <a:ext cx="10563643" cy="198089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CuadroTexto 6"/>
          <p:cNvSpPr txBox="1"/>
          <p:nvPr/>
        </p:nvSpPr>
        <p:spPr>
          <a:xfrm>
            <a:off x="5085976" y="6347012"/>
            <a:ext cx="9239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07705240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75091" y="238933"/>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4267" i="1" dirty="0">
                <a:solidFill>
                  <a:srgbClr val="0A0D4A"/>
                </a:solidFill>
                <a:latin typeface="Work Sans"/>
                <a:ea typeface="Work Sans"/>
                <a:cs typeface="Work Sans"/>
                <a:sym typeface="Work Sans"/>
              </a:rPr>
              <a:t>Short overview of the Recovery Plan </a:t>
            </a:r>
            <a:endParaRPr sz="4267"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2" name="TextBox 1">
            <a:extLst>
              <a:ext uri="{FF2B5EF4-FFF2-40B4-BE49-F238E27FC236}">
                <a16:creationId xmlns:a16="http://schemas.microsoft.com/office/drawing/2014/main" id="{76137232-1ED0-4B55-8B8B-EB12024DA18E}"/>
              </a:ext>
            </a:extLst>
          </p:cNvPr>
          <p:cNvSpPr txBox="1"/>
          <p:nvPr/>
        </p:nvSpPr>
        <p:spPr>
          <a:xfrm>
            <a:off x="673890" y="1527570"/>
            <a:ext cx="11077559" cy="14773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hangingPunct="0">
              <a:buFont typeface="+mj-lt"/>
              <a:buAutoNum type="arabicPeriod" startAt="3"/>
            </a:pPr>
            <a:r>
              <a:rPr lang="en-US" b="1" dirty="0">
                <a:solidFill>
                  <a:srgbClr val="000000"/>
                </a:solidFill>
                <a:latin typeface="Work Sans" panose="020B0604020202020204" charset="0"/>
                <a:ea typeface="+mj-ea"/>
                <a:cs typeface="+mj-cs"/>
                <a:sym typeface="Calibri"/>
              </a:rPr>
              <a:t>In relation with the transport, buildings and agriculture sectors…</a:t>
            </a:r>
          </a:p>
          <a:p>
            <a:pPr marL="342900" indent="-342900" hangingPunct="0">
              <a:buFont typeface="+mj-lt"/>
              <a:buAutoNum type="arabicPeriod" startAt="3"/>
            </a:pPr>
            <a:endParaRPr lang="en-US" b="1" dirty="0">
              <a:solidFill>
                <a:srgbClr val="000000"/>
              </a:solidFill>
              <a:latin typeface="Work Sans" panose="020B0604020202020204" charset="0"/>
              <a:ea typeface="+mj-ea"/>
              <a:cs typeface="+mj-cs"/>
              <a:sym typeface="Calibri"/>
            </a:endParaRPr>
          </a:p>
          <a:p>
            <a:pPr marL="742950" lvl="1" indent="-285750" algn="just" hangingPunct="0">
              <a:buFont typeface="Wingdings" panose="05000000000000000000" pitchFamily="2" charset="2"/>
              <a:buChar char="Ø"/>
            </a:pPr>
            <a:r>
              <a:rPr lang="en-US" dirty="0">
                <a:solidFill>
                  <a:srgbClr val="000000"/>
                </a:solidFill>
                <a:latin typeface="Work Sans" panose="020B0604020202020204" charset="0"/>
                <a:ea typeface="+mj-ea"/>
                <a:cs typeface="+mj-cs"/>
                <a:sym typeface="Calibri"/>
              </a:rPr>
              <a:t>This sectors appear in the draft of Spanish Recovery Plan but there is not detailed specific information. They are included in different driving policies.</a:t>
            </a:r>
          </a:p>
          <a:p>
            <a:pPr marL="742950" lvl="1" indent="-285750" algn="just" hangingPunct="0">
              <a:buFont typeface="Wingdings" panose="05000000000000000000" pitchFamily="2" charset="2"/>
              <a:buChar char="Ø"/>
            </a:pPr>
            <a:endParaRPr lang="en-US" dirty="0">
              <a:solidFill>
                <a:srgbClr val="000000"/>
              </a:solidFill>
              <a:latin typeface="Work Sans" panose="020B0604020202020204" charset="0"/>
              <a:ea typeface="+mj-ea"/>
              <a:cs typeface="+mj-cs"/>
              <a:sym typeface="Calibri"/>
            </a:endParaRPr>
          </a:p>
        </p:txBody>
      </p:sp>
      <p:pic>
        <p:nvPicPr>
          <p:cNvPr id="8" name="Google Shape;70;p14">
            <a:extLst>
              <a:ext uri="{FF2B5EF4-FFF2-40B4-BE49-F238E27FC236}">
                <a16:creationId xmlns:a16="http://schemas.microsoft.com/office/drawing/2014/main" id="{A233CD21-71FD-4B43-B110-9A698A2C2D4D}"/>
              </a:ext>
            </a:extLst>
          </p:cNvPr>
          <p:cNvPicPr preferRelativeResize="0"/>
          <p:nvPr/>
        </p:nvPicPr>
        <p:blipFill rotWithShape="1">
          <a:blip r:embed="rId3">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9" name="Google Shape;69;p14">
            <a:extLst>
              <a:ext uri="{FF2B5EF4-FFF2-40B4-BE49-F238E27FC236}">
                <a16:creationId xmlns:a16="http://schemas.microsoft.com/office/drawing/2014/main" id="{D6C83D4A-89E6-4247-9C0D-7AD9B1C95B61}"/>
              </a:ext>
            </a:extLst>
          </p:cNvPr>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30287" y="3030199"/>
            <a:ext cx="5967413" cy="3109913"/>
          </a:xfrm>
          <a:prstGeom prst="rect">
            <a:avLst/>
          </a:prstGeom>
        </p:spPr>
      </p:pic>
      <p:sp>
        <p:nvSpPr>
          <p:cNvPr id="14" name="Rectángulo 13"/>
          <p:cNvSpPr/>
          <p:nvPr/>
        </p:nvSpPr>
        <p:spPr>
          <a:xfrm>
            <a:off x="10019331" y="621982"/>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Tree>
    <p:extLst>
      <p:ext uri="{BB962C8B-B14F-4D97-AF65-F5344CB8AC3E}">
        <p14:creationId xmlns:p14="http://schemas.microsoft.com/office/powerpoint/2010/main" val="21431042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4267" i="1" dirty="0">
                <a:solidFill>
                  <a:srgbClr val="0A0D4A"/>
                </a:solidFill>
                <a:latin typeface="Work Sans"/>
                <a:ea typeface="Work Sans"/>
                <a:cs typeface="Work Sans"/>
                <a:sym typeface="Work Sans"/>
              </a:rPr>
              <a:t>Short overview of the Recovery Plan </a:t>
            </a:r>
            <a:endParaRPr sz="4267"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pic>
        <p:nvPicPr>
          <p:cNvPr id="8" name="Google Shape;70;p14">
            <a:extLst>
              <a:ext uri="{FF2B5EF4-FFF2-40B4-BE49-F238E27FC236}">
                <a16:creationId xmlns:a16="http://schemas.microsoft.com/office/drawing/2014/main" id="{A233CD21-71FD-4B43-B110-9A698A2C2D4D}"/>
              </a:ext>
            </a:extLst>
          </p:cNvPr>
          <p:cNvPicPr preferRelativeResize="0"/>
          <p:nvPr/>
        </p:nvPicPr>
        <p:blipFill rotWithShape="1">
          <a:blip r:embed="rId3">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9" name="Google Shape;69;p14">
            <a:extLst>
              <a:ext uri="{FF2B5EF4-FFF2-40B4-BE49-F238E27FC236}">
                <a16:creationId xmlns:a16="http://schemas.microsoft.com/office/drawing/2014/main" id="{D6C83D4A-89E6-4247-9C0D-7AD9B1C95B61}"/>
              </a:ext>
            </a:extLst>
          </p:cNvPr>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sp>
        <p:nvSpPr>
          <p:cNvPr id="11" name="TextBox 1">
            <a:extLst>
              <a:ext uri="{FF2B5EF4-FFF2-40B4-BE49-F238E27FC236}">
                <a16:creationId xmlns:a16="http://schemas.microsoft.com/office/drawing/2014/main" id="{76137232-1ED0-4B55-8B8B-EB12024DA18E}"/>
              </a:ext>
            </a:extLst>
          </p:cNvPr>
          <p:cNvSpPr txBox="1"/>
          <p:nvPr/>
        </p:nvSpPr>
        <p:spPr>
          <a:xfrm>
            <a:off x="673891" y="1504846"/>
            <a:ext cx="11077559" cy="3139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1" algn="just" hangingPunct="0"/>
            <a:r>
              <a:rPr lang="en-US" b="1" dirty="0">
                <a:solidFill>
                  <a:srgbClr val="000000"/>
                </a:solidFill>
                <a:latin typeface="Work Sans" panose="020B0604020202020204" charset="0"/>
                <a:ea typeface="+mj-ea"/>
                <a:cs typeface="+mj-cs"/>
                <a:sym typeface="Calibri"/>
              </a:rPr>
              <a:t>3.1. Transport and mobility (examples)</a:t>
            </a: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r>
              <a:rPr lang="en-US" u="sng" dirty="0">
                <a:solidFill>
                  <a:srgbClr val="000000"/>
                </a:solidFill>
                <a:latin typeface="Work Sans" panose="020B0604020202020204" charset="0"/>
                <a:ea typeface="+mj-ea"/>
                <a:cs typeface="+mj-cs"/>
                <a:sym typeface="Calibri"/>
              </a:rPr>
              <a:t>Positive</a:t>
            </a: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r>
              <a:rPr lang="en-US" u="sng" dirty="0">
                <a:solidFill>
                  <a:srgbClr val="000000"/>
                </a:solidFill>
                <a:latin typeface="Work Sans" panose="020B0604020202020204" charset="0"/>
                <a:ea typeface="+mj-ea"/>
                <a:cs typeface="+mj-cs"/>
                <a:sym typeface="Calibri"/>
              </a:rPr>
              <a:t>Negative</a:t>
            </a:r>
          </a:p>
        </p:txBody>
      </p:sp>
      <p:graphicFrame>
        <p:nvGraphicFramePr>
          <p:cNvPr id="4" name="Diagrama 3"/>
          <p:cNvGraphicFramePr/>
          <p:nvPr>
            <p:extLst>
              <p:ext uri="{D42A27DB-BD31-4B8C-83A1-F6EECF244321}">
                <p14:modId xmlns:p14="http://schemas.microsoft.com/office/powerpoint/2010/main" val="3788489346"/>
              </p:ext>
            </p:extLst>
          </p:nvPr>
        </p:nvGraphicFramePr>
        <p:xfrm>
          <a:off x="1176947" y="2501946"/>
          <a:ext cx="7445340" cy="177947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3" name="Diagrama 12"/>
          <p:cNvGraphicFramePr/>
          <p:nvPr>
            <p:extLst>
              <p:ext uri="{D42A27DB-BD31-4B8C-83A1-F6EECF244321}">
                <p14:modId xmlns:p14="http://schemas.microsoft.com/office/powerpoint/2010/main" val="1764750180"/>
              </p:ext>
            </p:extLst>
          </p:nvPr>
        </p:nvGraphicFramePr>
        <p:xfrm>
          <a:off x="1109421" y="4920623"/>
          <a:ext cx="7512866" cy="137843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5" name="Rectángulo 4"/>
          <p:cNvSpPr/>
          <p:nvPr/>
        </p:nvSpPr>
        <p:spPr>
          <a:xfrm>
            <a:off x="10019331" y="621982"/>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Tree>
    <p:extLst>
      <p:ext uri="{BB962C8B-B14F-4D97-AF65-F5344CB8AC3E}">
        <p14:creationId xmlns:p14="http://schemas.microsoft.com/office/powerpoint/2010/main" val="105013045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4267" i="1" dirty="0">
                <a:solidFill>
                  <a:srgbClr val="0A0D4A"/>
                </a:solidFill>
                <a:latin typeface="Work Sans"/>
                <a:ea typeface="Work Sans"/>
                <a:cs typeface="Work Sans"/>
                <a:sym typeface="Work Sans"/>
              </a:rPr>
              <a:t>Short overview of the Recovery Plan </a:t>
            </a:r>
            <a:endParaRPr sz="4267"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pic>
        <p:nvPicPr>
          <p:cNvPr id="8" name="Google Shape;70;p14">
            <a:extLst>
              <a:ext uri="{FF2B5EF4-FFF2-40B4-BE49-F238E27FC236}">
                <a16:creationId xmlns:a16="http://schemas.microsoft.com/office/drawing/2014/main" id="{A233CD21-71FD-4B43-B110-9A698A2C2D4D}"/>
              </a:ext>
            </a:extLst>
          </p:cNvPr>
          <p:cNvPicPr preferRelativeResize="0"/>
          <p:nvPr/>
        </p:nvPicPr>
        <p:blipFill rotWithShape="1">
          <a:blip r:embed="rId3">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9" name="Google Shape;69;p14">
            <a:extLst>
              <a:ext uri="{FF2B5EF4-FFF2-40B4-BE49-F238E27FC236}">
                <a16:creationId xmlns:a16="http://schemas.microsoft.com/office/drawing/2014/main" id="{D6C83D4A-89E6-4247-9C0D-7AD9B1C95B61}"/>
              </a:ext>
            </a:extLst>
          </p:cNvPr>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sp>
        <p:nvSpPr>
          <p:cNvPr id="12" name="TextBox 1">
            <a:extLst>
              <a:ext uri="{FF2B5EF4-FFF2-40B4-BE49-F238E27FC236}">
                <a16:creationId xmlns:a16="http://schemas.microsoft.com/office/drawing/2014/main" id="{76137232-1ED0-4B55-8B8B-EB12024DA18E}"/>
              </a:ext>
            </a:extLst>
          </p:cNvPr>
          <p:cNvSpPr txBox="1"/>
          <p:nvPr/>
        </p:nvSpPr>
        <p:spPr>
          <a:xfrm>
            <a:off x="673890" y="1527570"/>
            <a:ext cx="11077559" cy="3139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1" algn="just" hangingPunct="0"/>
            <a:r>
              <a:rPr lang="en-US" b="1" dirty="0">
                <a:solidFill>
                  <a:srgbClr val="000000"/>
                </a:solidFill>
                <a:latin typeface="Work Sans" panose="020B0604020202020204" charset="0"/>
                <a:ea typeface="+mj-ea"/>
                <a:cs typeface="+mj-cs"/>
                <a:sym typeface="Calibri"/>
              </a:rPr>
              <a:t>3.2. Building (examples)</a:t>
            </a: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r>
              <a:rPr lang="en-US" u="sng" dirty="0">
                <a:solidFill>
                  <a:srgbClr val="000000"/>
                </a:solidFill>
                <a:latin typeface="Work Sans" panose="020B0604020202020204" charset="0"/>
                <a:ea typeface="+mj-ea"/>
                <a:cs typeface="+mj-cs"/>
                <a:sym typeface="Calibri"/>
              </a:rPr>
              <a:t>Positive</a:t>
            </a: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r>
              <a:rPr lang="en-US" u="sng" dirty="0">
                <a:solidFill>
                  <a:srgbClr val="000000"/>
                </a:solidFill>
                <a:latin typeface="Work Sans" panose="020B0604020202020204" charset="0"/>
                <a:ea typeface="+mj-ea"/>
                <a:cs typeface="+mj-cs"/>
                <a:sym typeface="Calibri"/>
              </a:rPr>
              <a:t>Negative</a:t>
            </a:r>
          </a:p>
        </p:txBody>
      </p:sp>
      <p:graphicFrame>
        <p:nvGraphicFramePr>
          <p:cNvPr id="10" name="Diagrama 9"/>
          <p:cNvGraphicFramePr/>
          <p:nvPr>
            <p:extLst>
              <p:ext uri="{D42A27DB-BD31-4B8C-83A1-F6EECF244321}">
                <p14:modId xmlns:p14="http://schemas.microsoft.com/office/powerpoint/2010/main" val="807768297"/>
              </p:ext>
            </p:extLst>
          </p:nvPr>
        </p:nvGraphicFramePr>
        <p:xfrm>
          <a:off x="1176947" y="2501946"/>
          <a:ext cx="7445340" cy="177947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1" name="Diagrama 10"/>
          <p:cNvGraphicFramePr/>
          <p:nvPr>
            <p:extLst>
              <p:ext uri="{D42A27DB-BD31-4B8C-83A1-F6EECF244321}">
                <p14:modId xmlns:p14="http://schemas.microsoft.com/office/powerpoint/2010/main" val="2405392777"/>
              </p:ext>
            </p:extLst>
          </p:nvPr>
        </p:nvGraphicFramePr>
        <p:xfrm>
          <a:off x="1109421" y="4920623"/>
          <a:ext cx="7512866" cy="137843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3" name="Rectángulo 12"/>
          <p:cNvSpPr/>
          <p:nvPr/>
        </p:nvSpPr>
        <p:spPr>
          <a:xfrm>
            <a:off x="10019331" y="621982"/>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Tree>
    <p:extLst>
      <p:ext uri="{BB962C8B-B14F-4D97-AF65-F5344CB8AC3E}">
        <p14:creationId xmlns:p14="http://schemas.microsoft.com/office/powerpoint/2010/main" val="25008376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4267" i="1" dirty="0">
                <a:solidFill>
                  <a:srgbClr val="0A0D4A"/>
                </a:solidFill>
                <a:latin typeface="Work Sans"/>
                <a:ea typeface="Work Sans"/>
                <a:cs typeface="Work Sans"/>
                <a:sym typeface="Work Sans"/>
              </a:rPr>
              <a:t>Short overview of the Recovery Plan </a:t>
            </a:r>
            <a:endParaRPr sz="4267"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2" name="TextBox 1">
            <a:extLst>
              <a:ext uri="{FF2B5EF4-FFF2-40B4-BE49-F238E27FC236}">
                <a16:creationId xmlns:a16="http://schemas.microsoft.com/office/drawing/2014/main" id="{76137232-1ED0-4B55-8B8B-EB12024DA18E}"/>
              </a:ext>
            </a:extLst>
          </p:cNvPr>
          <p:cNvSpPr txBox="1"/>
          <p:nvPr/>
        </p:nvSpPr>
        <p:spPr>
          <a:xfrm>
            <a:off x="673890" y="1527570"/>
            <a:ext cx="11077559" cy="3139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1" algn="just" hangingPunct="0"/>
            <a:r>
              <a:rPr lang="en-US" b="1" dirty="0">
                <a:solidFill>
                  <a:srgbClr val="000000"/>
                </a:solidFill>
                <a:latin typeface="Work Sans" panose="020B0604020202020204" charset="0"/>
                <a:ea typeface="+mj-ea"/>
                <a:cs typeface="+mj-cs"/>
                <a:sym typeface="Calibri"/>
              </a:rPr>
              <a:t>3.3. Agriculture (examples)</a:t>
            </a: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r>
              <a:rPr lang="en-US" u="sng" dirty="0">
                <a:solidFill>
                  <a:srgbClr val="000000"/>
                </a:solidFill>
                <a:latin typeface="Work Sans" panose="020B0604020202020204" charset="0"/>
                <a:ea typeface="+mj-ea"/>
                <a:cs typeface="+mj-cs"/>
                <a:sym typeface="Calibri"/>
              </a:rPr>
              <a:t>Positive</a:t>
            </a: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u="sng" dirty="0">
              <a:solidFill>
                <a:srgbClr val="000000"/>
              </a:solidFill>
              <a:latin typeface="Work Sans" panose="020B0604020202020204" charset="0"/>
              <a:ea typeface="+mj-ea"/>
              <a:cs typeface="+mj-cs"/>
              <a:sym typeface="Calibri"/>
            </a:endParaRP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endParaRPr lang="en-US" b="1" dirty="0">
              <a:solidFill>
                <a:srgbClr val="000000"/>
              </a:solidFill>
              <a:latin typeface="Work Sans" panose="020B0604020202020204" charset="0"/>
              <a:ea typeface="+mj-ea"/>
              <a:cs typeface="+mj-cs"/>
              <a:sym typeface="Calibri"/>
            </a:endParaRPr>
          </a:p>
          <a:p>
            <a:pPr lvl="1" algn="just" hangingPunct="0"/>
            <a:r>
              <a:rPr lang="en-US" u="sng" dirty="0">
                <a:solidFill>
                  <a:srgbClr val="000000"/>
                </a:solidFill>
                <a:latin typeface="Work Sans" panose="020B0604020202020204" charset="0"/>
                <a:ea typeface="+mj-ea"/>
                <a:cs typeface="+mj-cs"/>
                <a:sym typeface="Calibri"/>
              </a:rPr>
              <a:t>Negative</a:t>
            </a:r>
          </a:p>
        </p:txBody>
      </p:sp>
      <p:pic>
        <p:nvPicPr>
          <p:cNvPr id="8" name="Google Shape;70;p14">
            <a:extLst>
              <a:ext uri="{FF2B5EF4-FFF2-40B4-BE49-F238E27FC236}">
                <a16:creationId xmlns:a16="http://schemas.microsoft.com/office/drawing/2014/main" id="{A233CD21-71FD-4B43-B110-9A698A2C2D4D}"/>
              </a:ext>
            </a:extLst>
          </p:cNvPr>
          <p:cNvPicPr preferRelativeResize="0"/>
          <p:nvPr/>
        </p:nvPicPr>
        <p:blipFill rotWithShape="1">
          <a:blip r:embed="rId3">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pic>
        <p:nvPicPr>
          <p:cNvPr id="9" name="Google Shape;69;p14">
            <a:extLst>
              <a:ext uri="{FF2B5EF4-FFF2-40B4-BE49-F238E27FC236}">
                <a16:creationId xmlns:a16="http://schemas.microsoft.com/office/drawing/2014/main" id="{D6C83D4A-89E6-4247-9C0D-7AD9B1C95B61}"/>
              </a:ext>
            </a:extLst>
          </p:cNvPr>
          <p:cNvPicPr preferRelativeResize="0"/>
          <p:nvPr/>
        </p:nvPicPr>
        <p:blipFill>
          <a:blip r:embed="rId4">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graphicFrame>
        <p:nvGraphicFramePr>
          <p:cNvPr id="10" name="Diagrama 9"/>
          <p:cNvGraphicFramePr/>
          <p:nvPr>
            <p:extLst>
              <p:ext uri="{D42A27DB-BD31-4B8C-83A1-F6EECF244321}">
                <p14:modId xmlns:p14="http://schemas.microsoft.com/office/powerpoint/2010/main" val="3611413406"/>
              </p:ext>
            </p:extLst>
          </p:nvPr>
        </p:nvGraphicFramePr>
        <p:xfrm>
          <a:off x="1176947" y="2501946"/>
          <a:ext cx="7445340" cy="177947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1" name="Diagrama 10"/>
          <p:cNvGraphicFramePr/>
          <p:nvPr>
            <p:extLst>
              <p:ext uri="{D42A27DB-BD31-4B8C-83A1-F6EECF244321}">
                <p14:modId xmlns:p14="http://schemas.microsoft.com/office/powerpoint/2010/main" val="3139307512"/>
              </p:ext>
            </p:extLst>
          </p:nvPr>
        </p:nvGraphicFramePr>
        <p:xfrm>
          <a:off x="1109421" y="4920623"/>
          <a:ext cx="7512866" cy="137843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2" name="Rectángulo 11"/>
          <p:cNvSpPr/>
          <p:nvPr/>
        </p:nvSpPr>
        <p:spPr>
          <a:xfrm>
            <a:off x="10019331" y="621982"/>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Tree>
    <p:extLst>
      <p:ext uri="{BB962C8B-B14F-4D97-AF65-F5344CB8AC3E}">
        <p14:creationId xmlns:p14="http://schemas.microsoft.com/office/powerpoint/2010/main" val="250851094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p:nvPr/>
        </p:nvSpPr>
        <p:spPr>
          <a:xfrm>
            <a:off x="-12067" y="-12067"/>
            <a:ext cx="12312800" cy="6870000"/>
          </a:xfrm>
          <a:prstGeom prst="rect">
            <a:avLst/>
          </a:prstGeom>
          <a:solidFill>
            <a:srgbClr val="0521FF"/>
          </a:solidFill>
          <a:ln w="9525" cap="flat" cmpd="sng">
            <a:solidFill>
              <a:srgbClr val="0521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p:nvPr/>
        </p:nvSpPr>
        <p:spPr>
          <a:xfrm>
            <a:off x="-12067" y="0"/>
            <a:ext cx="833600" cy="6858000"/>
          </a:xfrm>
          <a:prstGeom prst="rect">
            <a:avLst/>
          </a:prstGeom>
          <a:solidFill>
            <a:srgbClr val="0A0D4A"/>
          </a:solidFill>
          <a:ln w="9525" cap="flat" cmpd="sng">
            <a:solidFill>
              <a:srgbClr val="0A0D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9"/>
          <p:cNvSpPr/>
          <p:nvPr/>
        </p:nvSpPr>
        <p:spPr>
          <a:xfrm>
            <a:off x="265833" y="241667"/>
            <a:ext cx="11660400" cy="6368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endParaRPr lang="en-BE" sz="2400" dirty="0"/>
          </a:p>
        </p:txBody>
      </p:sp>
      <p:sp>
        <p:nvSpPr>
          <p:cNvPr id="114" name="Google Shape;114;p19"/>
          <p:cNvSpPr txBox="1"/>
          <p:nvPr/>
        </p:nvSpPr>
        <p:spPr>
          <a:xfrm>
            <a:off x="495367" y="640433"/>
            <a:ext cx="11256083" cy="1014800"/>
          </a:xfrm>
          <a:prstGeom prst="rect">
            <a:avLst/>
          </a:prstGeom>
          <a:noFill/>
          <a:ln>
            <a:noFill/>
          </a:ln>
        </p:spPr>
        <p:txBody>
          <a:bodyPr spcFirstLastPara="1" wrap="square" lIns="121900" tIns="121900" rIns="121900" bIns="121900" anchor="t" anchorCtr="0">
            <a:noAutofit/>
          </a:bodyPr>
          <a:lstStyle/>
          <a:p>
            <a:r>
              <a:rPr lang="en-US" sz="3200" i="1" dirty="0">
                <a:solidFill>
                  <a:srgbClr val="0A0D4A"/>
                </a:solidFill>
                <a:latin typeface="Work Sans"/>
                <a:ea typeface="Work Sans"/>
                <a:cs typeface="Work Sans"/>
                <a:sym typeface="Work Sans"/>
              </a:rPr>
              <a:t>Consistency between measures in the Recovery Plans and the National Energy and Climate Plans (NECPs)</a:t>
            </a:r>
            <a:endParaRPr sz="3200" i="1" dirty="0">
              <a:solidFill>
                <a:srgbClr val="0A0D4A"/>
              </a:solidFill>
              <a:latin typeface="Work Sans"/>
              <a:ea typeface="Work Sans"/>
              <a:cs typeface="Work Sans"/>
              <a:sym typeface="Work Sans"/>
            </a:endParaRPr>
          </a:p>
          <a:p>
            <a:endParaRPr lang="en-US" sz="1600" dirty="0">
              <a:solidFill>
                <a:srgbClr val="0A0D4A"/>
              </a:solidFill>
            </a:endParaRPr>
          </a:p>
          <a:p>
            <a:endParaRPr sz="1600" dirty="0">
              <a:solidFill>
                <a:srgbClr val="0A0D4A"/>
              </a:solidFill>
            </a:endParaRPr>
          </a:p>
        </p:txBody>
      </p:sp>
      <p:sp>
        <p:nvSpPr>
          <p:cNvPr id="3" name="Rectangle 1">
            <a:extLst>
              <a:ext uri="{FF2B5EF4-FFF2-40B4-BE49-F238E27FC236}">
                <a16:creationId xmlns:a16="http://schemas.microsoft.com/office/drawing/2014/main" id="{E22DAFA3-F47D-42CA-A2D8-8C97377A30CC}"/>
              </a:ext>
            </a:extLst>
          </p:cNvPr>
          <p:cNvSpPr>
            <a:spLocks noChangeArrowheads="1"/>
          </p:cNvSpPr>
          <p:nvPr/>
        </p:nvSpPr>
        <p:spPr bwMode="auto">
          <a:xfrm>
            <a:off x="1429294" y="314546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US" sz="2400"/>
          </a:p>
        </p:txBody>
      </p:sp>
      <p:sp>
        <p:nvSpPr>
          <p:cNvPr id="2" name="TextBox 1">
            <a:extLst>
              <a:ext uri="{FF2B5EF4-FFF2-40B4-BE49-F238E27FC236}">
                <a16:creationId xmlns:a16="http://schemas.microsoft.com/office/drawing/2014/main" id="{76137232-1ED0-4B55-8B8B-EB12024DA18E}"/>
              </a:ext>
            </a:extLst>
          </p:cNvPr>
          <p:cNvSpPr txBox="1"/>
          <p:nvPr/>
        </p:nvSpPr>
        <p:spPr>
          <a:xfrm>
            <a:off x="636859" y="2196562"/>
            <a:ext cx="11299265" cy="42165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indent="-285750">
              <a:buFont typeface="Wingdings" panose="05000000000000000000" pitchFamily="2" charset="2"/>
              <a:buChar char="v"/>
            </a:pPr>
            <a:r>
              <a:rPr lang="en-GB" sz="1600" dirty="0">
                <a:latin typeface="Work Sans" panose="020B0604020202020204"/>
                <a:ea typeface="Times New Roman" panose="02020603050405020304" pitchFamily="18" charset="0"/>
              </a:rPr>
              <a:t>The EC valued the Spanish NECP very positively</a:t>
            </a:r>
          </a:p>
          <a:p>
            <a:pPr marL="285750" indent="-285750">
              <a:buFont typeface="Wingdings" panose="05000000000000000000" pitchFamily="2" charset="2"/>
              <a:buChar char="v"/>
            </a:pPr>
            <a:r>
              <a:rPr lang="en-GB" sz="1600" dirty="0">
                <a:latin typeface="Work Sans" panose="020B0604020202020204"/>
                <a:ea typeface="Times New Roman" panose="02020603050405020304" pitchFamily="18" charset="0"/>
              </a:rPr>
              <a:t>The measures included in the NECP are included in the Recovery Plan </a:t>
            </a:r>
            <a:r>
              <a:rPr lang="en-GB" sz="1400" dirty="0">
                <a:latin typeface="Work Sans" panose="020B0604020202020204"/>
                <a:ea typeface="Times New Roman" panose="02020603050405020304" pitchFamily="18" charset="0"/>
              </a:rPr>
              <a:t>(Some of them have been named in previous slides)</a:t>
            </a:r>
          </a:p>
          <a:p>
            <a:pPr marL="285750" indent="-285750">
              <a:buFont typeface="Wingdings" panose="05000000000000000000" pitchFamily="2" charset="2"/>
              <a:buChar char="v"/>
            </a:pPr>
            <a:r>
              <a:rPr lang="en-GB" sz="1600" dirty="0">
                <a:latin typeface="Work Sans" panose="020B0604020202020204"/>
                <a:ea typeface="Times New Roman" panose="02020603050405020304" pitchFamily="18" charset="0"/>
              </a:rPr>
              <a:t>The Recovery Plan includes lines of action inside driving policies that are not included in the NECP due to the global and transversal nature of the policies included in the Recovery Plan since it has been developed for a post-COVID-19 period while the NECP was designed before.</a:t>
            </a:r>
          </a:p>
          <a:p>
            <a:pPr hangingPunct="0"/>
            <a:endParaRPr lang="en-US" i="1" dirty="0">
              <a:solidFill>
                <a:srgbClr val="000000"/>
              </a:solidFill>
              <a:latin typeface="Work Sans" panose="020B0604020202020204" charset="0"/>
              <a:ea typeface="+mj-ea"/>
              <a:cs typeface="+mj-cs"/>
              <a:sym typeface="Calibri"/>
            </a:endParaRPr>
          </a:p>
          <a:p>
            <a:pPr marL="0" marR="0" algn="ctr">
              <a:spcBef>
                <a:spcPts val="0"/>
              </a:spcBef>
              <a:spcAft>
                <a:spcPts val="0"/>
              </a:spcAft>
            </a:pPr>
            <a:r>
              <a:rPr lang="en-US" sz="1600" b="1" i="1" dirty="0">
                <a:effectLst/>
                <a:latin typeface="Work Sans" panose="020B0604020202020204"/>
                <a:ea typeface="Calibri" panose="020F0502020204030204" pitchFamily="34" charset="0"/>
              </a:rPr>
              <a:t>Commitments to Policy Reforms – Use of fiscal instruments</a:t>
            </a:r>
          </a:p>
          <a:p>
            <a:pPr algn="ctr" hangingPunct="0"/>
            <a:endParaRPr lang="en-US" sz="1400" i="1" dirty="0">
              <a:solidFill>
                <a:srgbClr val="000000"/>
              </a:solidFill>
              <a:sym typeface="Calibri"/>
            </a:endParaRPr>
          </a:p>
          <a:p>
            <a:pPr marL="285750" marR="0" lvl="0" indent="-285750">
              <a:spcBef>
                <a:spcPts val="0"/>
              </a:spcBef>
              <a:spcAft>
                <a:spcPts val="0"/>
              </a:spcAft>
              <a:buFont typeface="Wingdings" panose="05000000000000000000" pitchFamily="2" charset="2"/>
              <a:buChar char="v"/>
            </a:pPr>
            <a:r>
              <a:rPr lang="en-US" sz="1600" dirty="0">
                <a:effectLst/>
                <a:latin typeface="Work Sans" panose="020B0604020202020204"/>
                <a:ea typeface="Times New Roman" panose="02020603050405020304" pitchFamily="18" charset="0"/>
              </a:rPr>
              <a:t>The </a:t>
            </a:r>
            <a:r>
              <a:rPr lang="en-US" sz="1600" dirty="0">
                <a:latin typeface="Work Sans" panose="020B0604020202020204"/>
                <a:ea typeface="Times New Roman" panose="02020603050405020304" pitchFamily="18" charset="0"/>
              </a:rPr>
              <a:t>Recovery Plan r</a:t>
            </a:r>
            <a:r>
              <a:rPr lang="en-US" sz="1600" dirty="0">
                <a:effectLst/>
                <a:latin typeface="Work Sans" panose="020B0604020202020204"/>
                <a:ea typeface="Times New Roman" panose="02020603050405020304" pitchFamily="18" charset="0"/>
              </a:rPr>
              <a:t>ecognizes the shortcomings of the Spanish tax system. Among other, environmental taxation</a:t>
            </a:r>
          </a:p>
          <a:p>
            <a:pPr marL="285750" marR="0" lvl="0" indent="-285750">
              <a:spcBef>
                <a:spcPts val="0"/>
              </a:spcBef>
              <a:spcAft>
                <a:spcPts val="0"/>
              </a:spcAft>
              <a:buFont typeface="Wingdings" panose="05000000000000000000" pitchFamily="2" charset="2"/>
              <a:buChar char="v"/>
            </a:pPr>
            <a:r>
              <a:rPr lang="en-US" sz="1600" dirty="0">
                <a:latin typeface="Work Sans" panose="020B0604020202020204"/>
                <a:ea typeface="Calibri" panose="020F0502020204030204" pitchFamily="34" charset="0"/>
              </a:rPr>
              <a:t>Creation of an expert group for tax reform</a:t>
            </a:r>
          </a:p>
          <a:p>
            <a:pPr marL="285750" marR="0" lvl="0" indent="-285750">
              <a:spcBef>
                <a:spcPts val="0"/>
              </a:spcBef>
              <a:spcAft>
                <a:spcPts val="0"/>
              </a:spcAft>
              <a:buFont typeface="Wingdings" panose="05000000000000000000" pitchFamily="2" charset="2"/>
              <a:buChar char="v"/>
            </a:pPr>
            <a:r>
              <a:rPr lang="en-US" sz="1600" dirty="0">
                <a:effectLst/>
                <a:latin typeface="Work Sans" panose="020B0604020202020204"/>
                <a:ea typeface="Calibri" panose="020F0502020204030204" pitchFamily="34" charset="0"/>
              </a:rPr>
              <a:t>In the short term, among other: reinforcement of the system’s collection capacity and the implementation of different projects to improve environmental taxation, as well as adjustments to existing taxes to reinforce their effectiveness, eliminate some dysfunctions and adapt incentives to boost economic activity and employment</a:t>
            </a:r>
          </a:p>
          <a:p>
            <a:pPr marL="285750" marR="0" lvl="0" indent="-285750">
              <a:spcBef>
                <a:spcPts val="0"/>
              </a:spcBef>
              <a:spcAft>
                <a:spcPts val="0"/>
              </a:spcAft>
              <a:buFont typeface="Wingdings" panose="05000000000000000000" pitchFamily="2" charset="2"/>
              <a:buChar char="v"/>
            </a:pPr>
            <a:r>
              <a:rPr lang="en-US" sz="1600" dirty="0">
                <a:latin typeface="Work Sans" panose="020B0604020202020204"/>
                <a:ea typeface="Calibri" panose="020F0502020204030204" pitchFamily="34" charset="0"/>
              </a:rPr>
              <a:t>Reforms commitments are not specified</a:t>
            </a:r>
            <a:endParaRPr lang="en-US" sz="1600" dirty="0">
              <a:effectLst/>
              <a:latin typeface="Work Sans" panose="020B0604020202020204"/>
              <a:ea typeface="Calibri" panose="020F0502020204030204" pitchFamily="34" charset="0"/>
            </a:endParaRPr>
          </a:p>
          <a:p>
            <a:pPr marL="342900" marR="0" lvl="0" indent="-342900">
              <a:spcBef>
                <a:spcPts val="0"/>
              </a:spcBef>
              <a:spcAft>
                <a:spcPts val="0"/>
              </a:spcAft>
              <a:buFont typeface="+mj-lt"/>
              <a:buAutoNum type="arabicPeriod"/>
            </a:pPr>
            <a:endParaRPr lang="en-US" sz="1600" dirty="0">
              <a:latin typeface="Work Sans" panose="020B0604020202020204"/>
              <a:ea typeface="Calibri" panose="020F0502020204030204" pitchFamily="34" charset="0"/>
            </a:endParaRPr>
          </a:p>
          <a:p>
            <a:pPr algn="just" hangingPunct="0"/>
            <a:r>
              <a:rPr lang="en-US" sz="1400" i="1" dirty="0">
                <a:solidFill>
                  <a:srgbClr val="000000"/>
                </a:solidFill>
                <a:sym typeface="Calibri"/>
              </a:rPr>
              <a:t>The tenth driving policy is the modernization of the tax system for inclusive and sustainable growth, </a:t>
            </a:r>
          </a:p>
          <a:p>
            <a:pPr algn="just" hangingPunct="0"/>
            <a:r>
              <a:rPr lang="en-US" sz="1400" i="1" dirty="0">
                <a:solidFill>
                  <a:srgbClr val="000000"/>
                </a:solidFill>
                <a:sym typeface="Calibri"/>
              </a:rPr>
              <a:t>but the current draft of recovery plan doesn’t specify how much funding will be allocated.</a:t>
            </a:r>
            <a:endParaRPr lang="en-US" sz="1400" b="1" u="sng" dirty="0">
              <a:solidFill>
                <a:srgbClr val="000000"/>
              </a:solidFill>
              <a:latin typeface="+mj-lt"/>
              <a:ea typeface="+mj-ea"/>
              <a:cs typeface="+mj-cs"/>
              <a:sym typeface="Calibri"/>
            </a:endParaRPr>
          </a:p>
        </p:txBody>
      </p:sp>
      <p:pic>
        <p:nvPicPr>
          <p:cNvPr id="8" name="Google Shape;69;p14">
            <a:extLst>
              <a:ext uri="{FF2B5EF4-FFF2-40B4-BE49-F238E27FC236}">
                <a16:creationId xmlns:a16="http://schemas.microsoft.com/office/drawing/2014/main" id="{4E4F6567-FA24-43F8-8253-46A37030CEE6}"/>
              </a:ext>
            </a:extLst>
          </p:cNvPr>
          <p:cNvPicPr preferRelativeResize="0"/>
          <p:nvPr/>
        </p:nvPicPr>
        <p:blipFill>
          <a:blip r:embed="rId3">
            <a:alphaModFix/>
          </a:blip>
          <a:stretch>
            <a:fillRect/>
          </a:stretch>
        </p:blipFill>
        <p:spPr>
          <a:xfrm>
            <a:off x="10391104" y="5478633"/>
            <a:ext cx="1403528" cy="1014800"/>
          </a:xfrm>
          <a:prstGeom prst="rect">
            <a:avLst/>
          </a:prstGeom>
          <a:noFill/>
          <a:ln w="9525" cap="flat" cmpd="sng">
            <a:solidFill>
              <a:srgbClr val="FFFFFF"/>
            </a:solidFill>
            <a:prstDash val="solid"/>
            <a:round/>
            <a:headEnd type="none" w="sm" len="sm"/>
            <a:tailEnd type="none" w="sm" len="sm"/>
          </a:ln>
        </p:spPr>
      </p:pic>
      <p:pic>
        <p:nvPicPr>
          <p:cNvPr id="9" name="Google Shape;70;p14">
            <a:extLst>
              <a:ext uri="{FF2B5EF4-FFF2-40B4-BE49-F238E27FC236}">
                <a16:creationId xmlns:a16="http://schemas.microsoft.com/office/drawing/2014/main" id="{DFF532F8-FC8B-4E27-91DD-38142C64874D}"/>
              </a:ext>
            </a:extLst>
          </p:cNvPr>
          <p:cNvPicPr preferRelativeResize="0"/>
          <p:nvPr/>
        </p:nvPicPr>
        <p:blipFill rotWithShape="1">
          <a:blip r:embed="rId4">
            <a:alphaModFix/>
          </a:blip>
          <a:srcRect l="14295" t="15606" r="13828" b="12673"/>
          <a:stretch/>
        </p:blipFill>
        <p:spPr>
          <a:xfrm>
            <a:off x="8897700" y="5786790"/>
            <a:ext cx="1403541" cy="706645"/>
          </a:xfrm>
          <a:prstGeom prst="rect">
            <a:avLst/>
          </a:prstGeom>
          <a:noFill/>
          <a:ln w="9525" cap="flat" cmpd="sng">
            <a:solidFill>
              <a:srgbClr val="FFFFFF"/>
            </a:solidFill>
            <a:prstDash val="solid"/>
            <a:round/>
            <a:headEnd type="none" w="sm" len="sm"/>
            <a:tailEnd type="none" w="sm" len="sm"/>
          </a:ln>
        </p:spPr>
      </p:pic>
      <p:sp>
        <p:nvSpPr>
          <p:cNvPr id="10" name="Rectángulo 9"/>
          <p:cNvSpPr/>
          <p:nvPr/>
        </p:nvSpPr>
        <p:spPr>
          <a:xfrm>
            <a:off x="10008694" y="392167"/>
            <a:ext cx="2147073"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2000" b="1" cap="none" spc="0" dirty="0">
                <a:ln/>
                <a:solidFill>
                  <a:schemeClr val="accent4"/>
                </a:solidFill>
                <a:effectLst/>
              </a:rPr>
              <a:t>SPAIN</a:t>
            </a:r>
          </a:p>
        </p:txBody>
      </p:sp>
    </p:spTree>
    <p:extLst>
      <p:ext uri="{BB962C8B-B14F-4D97-AF65-F5344CB8AC3E}">
        <p14:creationId xmlns:p14="http://schemas.microsoft.com/office/powerpoint/2010/main" val="2079319764"/>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1076</Words>
  <Application>Microsoft Office PowerPoint</Application>
  <PresentationFormat>Panorámica</PresentationFormat>
  <Paragraphs>164</Paragraphs>
  <Slides>11</Slides>
  <Notes>11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Helvetica</vt:lpstr>
      <vt:lpstr>Times New Roman</vt:lpstr>
      <vt:lpstr>Wingdings</vt:lpstr>
      <vt:lpstr>Work Sans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Recovery Plans</dc:title>
  <dc:creator>Blaine Camilleri</dc:creator>
  <cp:lastModifiedBy>Cristian Quilez</cp:lastModifiedBy>
  <cp:revision>108</cp:revision>
  <dcterms:created xsi:type="dcterms:W3CDTF">2021-02-24T12:03:45Z</dcterms:created>
  <dcterms:modified xsi:type="dcterms:W3CDTF">2021-04-07T09:32:32Z</dcterms:modified>
</cp:coreProperties>
</file>